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60" r:id="rId3"/>
    <p:sldId id="261" r:id="rId4"/>
    <p:sldId id="263" r:id="rId5"/>
    <p:sldId id="262" r:id="rId6"/>
    <p:sldId id="264" r:id="rId7"/>
    <p:sldId id="265" r:id="rId8"/>
    <p:sldId id="257" r:id="rId9"/>
    <p:sldId id="258" r:id="rId10"/>
    <p:sldId id="259" r:id="rId1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A488322-F2BA-4B5B-9748-0D474271808F}" styleName="Estilo medio 3 - Énfasis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4660"/>
  </p:normalViewPr>
  <p:slideViewPr>
    <p:cSldViewPr snapToGrid="0">
      <p:cViewPr varScale="1">
        <p:scale>
          <a:sx n="67" d="100"/>
          <a:sy n="67" d="100"/>
        </p:scale>
        <p:origin x="858"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bg>
      <p:bgPr>
        <a:solidFill>
          <a:schemeClr val="accent1"/>
        </a:solidFill>
        <a:effectLst/>
      </p:bgPr>
    </p:bg>
    <p:spTree>
      <p:nvGrpSpPr>
        <p:cNvPr id="1" name=""/>
        <p:cNvGrpSpPr/>
        <p:nvPr/>
      </p:nvGrpSpPr>
      <p:grpSpPr>
        <a:xfrm>
          <a:off x="0" y="0"/>
          <a:ext cx="0" cy="0"/>
          <a:chOff x="0" y="0"/>
          <a:chExt cx="0" cy="0"/>
        </a:xfrm>
      </p:grpSpPr>
      <p:sp>
        <p:nvSpPr>
          <p:cNvPr id="11" name="Freeform 6" title="scalloped circle"/>
          <p:cNvSpPr/>
          <p:nvPr/>
        </p:nvSpPr>
        <p:spPr bwMode="auto">
          <a:xfrm>
            <a:off x="3557016" y="630936"/>
            <a:ext cx="5235575" cy="5229225"/>
          </a:xfrm>
          <a:custGeom>
            <a:avLst/>
            <a:gdLst/>
            <a:ahLst/>
            <a:cxnLst/>
            <a:rect l="0" t="0" r="r" b="b"/>
            <a:pathLst>
              <a:path w="3298" h="3294">
                <a:moveTo>
                  <a:pt x="1649" y="0"/>
                </a:moveTo>
                <a:lnTo>
                  <a:pt x="1681" y="3"/>
                </a:lnTo>
                <a:lnTo>
                  <a:pt x="1712" y="11"/>
                </a:lnTo>
                <a:lnTo>
                  <a:pt x="1742" y="23"/>
                </a:lnTo>
                <a:lnTo>
                  <a:pt x="1773" y="38"/>
                </a:lnTo>
                <a:lnTo>
                  <a:pt x="1802" y="55"/>
                </a:lnTo>
                <a:lnTo>
                  <a:pt x="1832" y="73"/>
                </a:lnTo>
                <a:lnTo>
                  <a:pt x="1862" y="89"/>
                </a:lnTo>
                <a:lnTo>
                  <a:pt x="1892" y="105"/>
                </a:lnTo>
                <a:lnTo>
                  <a:pt x="1921" y="117"/>
                </a:lnTo>
                <a:lnTo>
                  <a:pt x="1953" y="125"/>
                </a:lnTo>
                <a:lnTo>
                  <a:pt x="1984" y="129"/>
                </a:lnTo>
                <a:lnTo>
                  <a:pt x="2017" y="129"/>
                </a:lnTo>
                <a:lnTo>
                  <a:pt x="2051" y="127"/>
                </a:lnTo>
                <a:lnTo>
                  <a:pt x="2085" y="123"/>
                </a:lnTo>
                <a:lnTo>
                  <a:pt x="2119" y="118"/>
                </a:lnTo>
                <a:lnTo>
                  <a:pt x="2153" y="114"/>
                </a:lnTo>
                <a:lnTo>
                  <a:pt x="2187" y="111"/>
                </a:lnTo>
                <a:lnTo>
                  <a:pt x="2219" y="112"/>
                </a:lnTo>
                <a:lnTo>
                  <a:pt x="2250" y="116"/>
                </a:lnTo>
                <a:lnTo>
                  <a:pt x="2280" y="125"/>
                </a:lnTo>
                <a:lnTo>
                  <a:pt x="2305" y="138"/>
                </a:lnTo>
                <a:lnTo>
                  <a:pt x="2329" y="155"/>
                </a:lnTo>
                <a:lnTo>
                  <a:pt x="2350" y="175"/>
                </a:lnTo>
                <a:lnTo>
                  <a:pt x="2371" y="198"/>
                </a:lnTo>
                <a:lnTo>
                  <a:pt x="2390" y="222"/>
                </a:lnTo>
                <a:lnTo>
                  <a:pt x="2409" y="247"/>
                </a:lnTo>
                <a:lnTo>
                  <a:pt x="2428" y="272"/>
                </a:lnTo>
                <a:lnTo>
                  <a:pt x="2447" y="296"/>
                </a:lnTo>
                <a:lnTo>
                  <a:pt x="2467" y="319"/>
                </a:lnTo>
                <a:lnTo>
                  <a:pt x="2490" y="339"/>
                </a:lnTo>
                <a:lnTo>
                  <a:pt x="2512" y="357"/>
                </a:lnTo>
                <a:lnTo>
                  <a:pt x="2537" y="371"/>
                </a:lnTo>
                <a:lnTo>
                  <a:pt x="2564" y="383"/>
                </a:lnTo>
                <a:lnTo>
                  <a:pt x="2593" y="393"/>
                </a:lnTo>
                <a:lnTo>
                  <a:pt x="2623" y="402"/>
                </a:lnTo>
                <a:lnTo>
                  <a:pt x="2653" y="410"/>
                </a:lnTo>
                <a:lnTo>
                  <a:pt x="2684" y="418"/>
                </a:lnTo>
                <a:lnTo>
                  <a:pt x="2713" y="427"/>
                </a:lnTo>
                <a:lnTo>
                  <a:pt x="2742" y="437"/>
                </a:lnTo>
                <a:lnTo>
                  <a:pt x="2769" y="449"/>
                </a:lnTo>
                <a:lnTo>
                  <a:pt x="2793" y="464"/>
                </a:lnTo>
                <a:lnTo>
                  <a:pt x="2815" y="482"/>
                </a:lnTo>
                <a:lnTo>
                  <a:pt x="2833" y="504"/>
                </a:lnTo>
                <a:lnTo>
                  <a:pt x="2848" y="528"/>
                </a:lnTo>
                <a:lnTo>
                  <a:pt x="2860" y="555"/>
                </a:lnTo>
                <a:lnTo>
                  <a:pt x="2870" y="584"/>
                </a:lnTo>
                <a:lnTo>
                  <a:pt x="2879" y="613"/>
                </a:lnTo>
                <a:lnTo>
                  <a:pt x="2887" y="644"/>
                </a:lnTo>
                <a:lnTo>
                  <a:pt x="2895" y="674"/>
                </a:lnTo>
                <a:lnTo>
                  <a:pt x="2904" y="704"/>
                </a:lnTo>
                <a:lnTo>
                  <a:pt x="2914" y="733"/>
                </a:lnTo>
                <a:lnTo>
                  <a:pt x="2926" y="760"/>
                </a:lnTo>
                <a:lnTo>
                  <a:pt x="2940" y="785"/>
                </a:lnTo>
                <a:lnTo>
                  <a:pt x="2958" y="807"/>
                </a:lnTo>
                <a:lnTo>
                  <a:pt x="2978" y="830"/>
                </a:lnTo>
                <a:lnTo>
                  <a:pt x="3001" y="850"/>
                </a:lnTo>
                <a:lnTo>
                  <a:pt x="3025" y="869"/>
                </a:lnTo>
                <a:lnTo>
                  <a:pt x="3051" y="888"/>
                </a:lnTo>
                <a:lnTo>
                  <a:pt x="3076" y="907"/>
                </a:lnTo>
                <a:lnTo>
                  <a:pt x="3100" y="926"/>
                </a:lnTo>
                <a:lnTo>
                  <a:pt x="3123" y="947"/>
                </a:lnTo>
                <a:lnTo>
                  <a:pt x="3143" y="968"/>
                </a:lnTo>
                <a:lnTo>
                  <a:pt x="3160" y="992"/>
                </a:lnTo>
                <a:lnTo>
                  <a:pt x="3173" y="1017"/>
                </a:lnTo>
                <a:lnTo>
                  <a:pt x="3182" y="1047"/>
                </a:lnTo>
                <a:lnTo>
                  <a:pt x="3186" y="1078"/>
                </a:lnTo>
                <a:lnTo>
                  <a:pt x="3187" y="1110"/>
                </a:lnTo>
                <a:lnTo>
                  <a:pt x="3184" y="1144"/>
                </a:lnTo>
                <a:lnTo>
                  <a:pt x="3180" y="1178"/>
                </a:lnTo>
                <a:lnTo>
                  <a:pt x="3175" y="1212"/>
                </a:lnTo>
                <a:lnTo>
                  <a:pt x="3171" y="1246"/>
                </a:lnTo>
                <a:lnTo>
                  <a:pt x="3169" y="1280"/>
                </a:lnTo>
                <a:lnTo>
                  <a:pt x="3169" y="1313"/>
                </a:lnTo>
                <a:lnTo>
                  <a:pt x="3173" y="1344"/>
                </a:lnTo>
                <a:lnTo>
                  <a:pt x="3181" y="1375"/>
                </a:lnTo>
                <a:lnTo>
                  <a:pt x="3193" y="1404"/>
                </a:lnTo>
                <a:lnTo>
                  <a:pt x="3209" y="1434"/>
                </a:lnTo>
                <a:lnTo>
                  <a:pt x="3225" y="1464"/>
                </a:lnTo>
                <a:lnTo>
                  <a:pt x="3243" y="1494"/>
                </a:lnTo>
                <a:lnTo>
                  <a:pt x="3260" y="1523"/>
                </a:lnTo>
                <a:lnTo>
                  <a:pt x="3275" y="1554"/>
                </a:lnTo>
                <a:lnTo>
                  <a:pt x="3287" y="1584"/>
                </a:lnTo>
                <a:lnTo>
                  <a:pt x="3295" y="1615"/>
                </a:lnTo>
                <a:lnTo>
                  <a:pt x="3298" y="1647"/>
                </a:lnTo>
                <a:lnTo>
                  <a:pt x="3295" y="1679"/>
                </a:lnTo>
                <a:lnTo>
                  <a:pt x="3287" y="1710"/>
                </a:lnTo>
                <a:lnTo>
                  <a:pt x="3275" y="1740"/>
                </a:lnTo>
                <a:lnTo>
                  <a:pt x="3260" y="1771"/>
                </a:lnTo>
                <a:lnTo>
                  <a:pt x="3243" y="1800"/>
                </a:lnTo>
                <a:lnTo>
                  <a:pt x="3225" y="1830"/>
                </a:lnTo>
                <a:lnTo>
                  <a:pt x="3209" y="1860"/>
                </a:lnTo>
                <a:lnTo>
                  <a:pt x="3193" y="1890"/>
                </a:lnTo>
                <a:lnTo>
                  <a:pt x="3181" y="1919"/>
                </a:lnTo>
                <a:lnTo>
                  <a:pt x="3173" y="1950"/>
                </a:lnTo>
                <a:lnTo>
                  <a:pt x="3169" y="1981"/>
                </a:lnTo>
                <a:lnTo>
                  <a:pt x="3169" y="2014"/>
                </a:lnTo>
                <a:lnTo>
                  <a:pt x="3171" y="2048"/>
                </a:lnTo>
                <a:lnTo>
                  <a:pt x="3175" y="2082"/>
                </a:lnTo>
                <a:lnTo>
                  <a:pt x="3180" y="2116"/>
                </a:lnTo>
                <a:lnTo>
                  <a:pt x="3184" y="2150"/>
                </a:lnTo>
                <a:lnTo>
                  <a:pt x="3187" y="2184"/>
                </a:lnTo>
                <a:lnTo>
                  <a:pt x="3186" y="2216"/>
                </a:lnTo>
                <a:lnTo>
                  <a:pt x="3182" y="2247"/>
                </a:lnTo>
                <a:lnTo>
                  <a:pt x="3173" y="2277"/>
                </a:lnTo>
                <a:lnTo>
                  <a:pt x="3160" y="2302"/>
                </a:lnTo>
                <a:lnTo>
                  <a:pt x="3143" y="2326"/>
                </a:lnTo>
                <a:lnTo>
                  <a:pt x="3123" y="2347"/>
                </a:lnTo>
                <a:lnTo>
                  <a:pt x="3100" y="2368"/>
                </a:lnTo>
                <a:lnTo>
                  <a:pt x="3076" y="2387"/>
                </a:lnTo>
                <a:lnTo>
                  <a:pt x="3051" y="2406"/>
                </a:lnTo>
                <a:lnTo>
                  <a:pt x="3025" y="2425"/>
                </a:lnTo>
                <a:lnTo>
                  <a:pt x="3001" y="2444"/>
                </a:lnTo>
                <a:lnTo>
                  <a:pt x="2978" y="2464"/>
                </a:lnTo>
                <a:lnTo>
                  <a:pt x="2958" y="2487"/>
                </a:lnTo>
                <a:lnTo>
                  <a:pt x="2940" y="2509"/>
                </a:lnTo>
                <a:lnTo>
                  <a:pt x="2926" y="2534"/>
                </a:lnTo>
                <a:lnTo>
                  <a:pt x="2914" y="2561"/>
                </a:lnTo>
                <a:lnTo>
                  <a:pt x="2904" y="2590"/>
                </a:lnTo>
                <a:lnTo>
                  <a:pt x="2895" y="2620"/>
                </a:lnTo>
                <a:lnTo>
                  <a:pt x="2887" y="2650"/>
                </a:lnTo>
                <a:lnTo>
                  <a:pt x="2879" y="2681"/>
                </a:lnTo>
                <a:lnTo>
                  <a:pt x="2870" y="2710"/>
                </a:lnTo>
                <a:lnTo>
                  <a:pt x="2860" y="2739"/>
                </a:lnTo>
                <a:lnTo>
                  <a:pt x="2848" y="2766"/>
                </a:lnTo>
                <a:lnTo>
                  <a:pt x="2833" y="2790"/>
                </a:lnTo>
                <a:lnTo>
                  <a:pt x="2815" y="2812"/>
                </a:lnTo>
                <a:lnTo>
                  <a:pt x="2793" y="2830"/>
                </a:lnTo>
                <a:lnTo>
                  <a:pt x="2769" y="2845"/>
                </a:lnTo>
                <a:lnTo>
                  <a:pt x="2742" y="2857"/>
                </a:lnTo>
                <a:lnTo>
                  <a:pt x="2713" y="2867"/>
                </a:lnTo>
                <a:lnTo>
                  <a:pt x="2684" y="2876"/>
                </a:lnTo>
                <a:lnTo>
                  <a:pt x="2653" y="2884"/>
                </a:lnTo>
                <a:lnTo>
                  <a:pt x="2623" y="2892"/>
                </a:lnTo>
                <a:lnTo>
                  <a:pt x="2593" y="2901"/>
                </a:lnTo>
                <a:lnTo>
                  <a:pt x="2564" y="2911"/>
                </a:lnTo>
                <a:lnTo>
                  <a:pt x="2537" y="2923"/>
                </a:lnTo>
                <a:lnTo>
                  <a:pt x="2512" y="2937"/>
                </a:lnTo>
                <a:lnTo>
                  <a:pt x="2490" y="2955"/>
                </a:lnTo>
                <a:lnTo>
                  <a:pt x="2467" y="2975"/>
                </a:lnTo>
                <a:lnTo>
                  <a:pt x="2447" y="2998"/>
                </a:lnTo>
                <a:lnTo>
                  <a:pt x="2428" y="3022"/>
                </a:lnTo>
                <a:lnTo>
                  <a:pt x="2409" y="3047"/>
                </a:lnTo>
                <a:lnTo>
                  <a:pt x="2390" y="3072"/>
                </a:lnTo>
                <a:lnTo>
                  <a:pt x="2371" y="3096"/>
                </a:lnTo>
                <a:lnTo>
                  <a:pt x="2350" y="3119"/>
                </a:lnTo>
                <a:lnTo>
                  <a:pt x="2329" y="3139"/>
                </a:lnTo>
                <a:lnTo>
                  <a:pt x="2305" y="3156"/>
                </a:lnTo>
                <a:lnTo>
                  <a:pt x="2280" y="3169"/>
                </a:lnTo>
                <a:lnTo>
                  <a:pt x="2250" y="3178"/>
                </a:lnTo>
                <a:lnTo>
                  <a:pt x="2219" y="3182"/>
                </a:lnTo>
                <a:lnTo>
                  <a:pt x="2187" y="3183"/>
                </a:lnTo>
                <a:lnTo>
                  <a:pt x="2153" y="3180"/>
                </a:lnTo>
                <a:lnTo>
                  <a:pt x="2119" y="3176"/>
                </a:lnTo>
                <a:lnTo>
                  <a:pt x="2085" y="3171"/>
                </a:lnTo>
                <a:lnTo>
                  <a:pt x="2051" y="3167"/>
                </a:lnTo>
                <a:lnTo>
                  <a:pt x="2017" y="3165"/>
                </a:lnTo>
                <a:lnTo>
                  <a:pt x="1984" y="3165"/>
                </a:lnTo>
                <a:lnTo>
                  <a:pt x="1953" y="3169"/>
                </a:lnTo>
                <a:lnTo>
                  <a:pt x="1921" y="3177"/>
                </a:lnTo>
                <a:lnTo>
                  <a:pt x="1892" y="3189"/>
                </a:lnTo>
                <a:lnTo>
                  <a:pt x="1862" y="3205"/>
                </a:lnTo>
                <a:lnTo>
                  <a:pt x="1832" y="3221"/>
                </a:lnTo>
                <a:lnTo>
                  <a:pt x="1802" y="3239"/>
                </a:lnTo>
                <a:lnTo>
                  <a:pt x="1773" y="3256"/>
                </a:lnTo>
                <a:lnTo>
                  <a:pt x="1742" y="3271"/>
                </a:lnTo>
                <a:lnTo>
                  <a:pt x="1712" y="3283"/>
                </a:lnTo>
                <a:lnTo>
                  <a:pt x="1681" y="3291"/>
                </a:lnTo>
                <a:lnTo>
                  <a:pt x="1649" y="3294"/>
                </a:lnTo>
                <a:lnTo>
                  <a:pt x="1617" y="3291"/>
                </a:lnTo>
                <a:lnTo>
                  <a:pt x="1586" y="3283"/>
                </a:lnTo>
                <a:lnTo>
                  <a:pt x="1556" y="3271"/>
                </a:lnTo>
                <a:lnTo>
                  <a:pt x="1525" y="3256"/>
                </a:lnTo>
                <a:lnTo>
                  <a:pt x="1496" y="3239"/>
                </a:lnTo>
                <a:lnTo>
                  <a:pt x="1466" y="3221"/>
                </a:lnTo>
                <a:lnTo>
                  <a:pt x="1436" y="3205"/>
                </a:lnTo>
                <a:lnTo>
                  <a:pt x="1406" y="3189"/>
                </a:lnTo>
                <a:lnTo>
                  <a:pt x="1376" y="3177"/>
                </a:lnTo>
                <a:lnTo>
                  <a:pt x="1345" y="3169"/>
                </a:lnTo>
                <a:lnTo>
                  <a:pt x="1314" y="3165"/>
                </a:lnTo>
                <a:lnTo>
                  <a:pt x="1281" y="3165"/>
                </a:lnTo>
                <a:lnTo>
                  <a:pt x="1247" y="3167"/>
                </a:lnTo>
                <a:lnTo>
                  <a:pt x="1213" y="3171"/>
                </a:lnTo>
                <a:lnTo>
                  <a:pt x="1179" y="3176"/>
                </a:lnTo>
                <a:lnTo>
                  <a:pt x="1145" y="3180"/>
                </a:lnTo>
                <a:lnTo>
                  <a:pt x="1111" y="3183"/>
                </a:lnTo>
                <a:lnTo>
                  <a:pt x="1079" y="3182"/>
                </a:lnTo>
                <a:lnTo>
                  <a:pt x="1048" y="3178"/>
                </a:lnTo>
                <a:lnTo>
                  <a:pt x="1018" y="3169"/>
                </a:lnTo>
                <a:lnTo>
                  <a:pt x="993" y="3156"/>
                </a:lnTo>
                <a:lnTo>
                  <a:pt x="969" y="3139"/>
                </a:lnTo>
                <a:lnTo>
                  <a:pt x="948" y="3119"/>
                </a:lnTo>
                <a:lnTo>
                  <a:pt x="927" y="3096"/>
                </a:lnTo>
                <a:lnTo>
                  <a:pt x="908" y="3072"/>
                </a:lnTo>
                <a:lnTo>
                  <a:pt x="889" y="3047"/>
                </a:lnTo>
                <a:lnTo>
                  <a:pt x="870" y="3022"/>
                </a:lnTo>
                <a:lnTo>
                  <a:pt x="851" y="2998"/>
                </a:lnTo>
                <a:lnTo>
                  <a:pt x="831" y="2975"/>
                </a:lnTo>
                <a:lnTo>
                  <a:pt x="808" y="2955"/>
                </a:lnTo>
                <a:lnTo>
                  <a:pt x="786" y="2937"/>
                </a:lnTo>
                <a:lnTo>
                  <a:pt x="761" y="2923"/>
                </a:lnTo>
                <a:lnTo>
                  <a:pt x="734" y="2911"/>
                </a:lnTo>
                <a:lnTo>
                  <a:pt x="705" y="2901"/>
                </a:lnTo>
                <a:lnTo>
                  <a:pt x="675" y="2892"/>
                </a:lnTo>
                <a:lnTo>
                  <a:pt x="645" y="2884"/>
                </a:lnTo>
                <a:lnTo>
                  <a:pt x="614" y="2876"/>
                </a:lnTo>
                <a:lnTo>
                  <a:pt x="585" y="2867"/>
                </a:lnTo>
                <a:lnTo>
                  <a:pt x="556" y="2857"/>
                </a:lnTo>
                <a:lnTo>
                  <a:pt x="529" y="2845"/>
                </a:lnTo>
                <a:lnTo>
                  <a:pt x="505" y="2830"/>
                </a:lnTo>
                <a:lnTo>
                  <a:pt x="483" y="2812"/>
                </a:lnTo>
                <a:lnTo>
                  <a:pt x="465" y="2790"/>
                </a:lnTo>
                <a:lnTo>
                  <a:pt x="450" y="2766"/>
                </a:lnTo>
                <a:lnTo>
                  <a:pt x="438" y="2739"/>
                </a:lnTo>
                <a:lnTo>
                  <a:pt x="428" y="2710"/>
                </a:lnTo>
                <a:lnTo>
                  <a:pt x="419" y="2681"/>
                </a:lnTo>
                <a:lnTo>
                  <a:pt x="411" y="2650"/>
                </a:lnTo>
                <a:lnTo>
                  <a:pt x="403" y="2620"/>
                </a:lnTo>
                <a:lnTo>
                  <a:pt x="394" y="2590"/>
                </a:lnTo>
                <a:lnTo>
                  <a:pt x="384" y="2561"/>
                </a:lnTo>
                <a:lnTo>
                  <a:pt x="372" y="2534"/>
                </a:lnTo>
                <a:lnTo>
                  <a:pt x="358" y="2509"/>
                </a:lnTo>
                <a:lnTo>
                  <a:pt x="340" y="2487"/>
                </a:lnTo>
                <a:lnTo>
                  <a:pt x="320" y="2464"/>
                </a:lnTo>
                <a:lnTo>
                  <a:pt x="297" y="2444"/>
                </a:lnTo>
                <a:lnTo>
                  <a:pt x="272" y="2425"/>
                </a:lnTo>
                <a:lnTo>
                  <a:pt x="247" y="2406"/>
                </a:lnTo>
                <a:lnTo>
                  <a:pt x="222" y="2387"/>
                </a:lnTo>
                <a:lnTo>
                  <a:pt x="198" y="2368"/>
                </a:lnTo>
                <a:lnTo>
                  <a:pt x="175" y="2347"/>
                </a:lnTo>
                <a:lnTo>
                  <a:pt x="155" y="2326"/>
                </a:lnTo>
                <a:lnTo>
                  <a:pt x="138" y="2302"/>
                </a:lnTo>
                <a:lnTo>
                  <a:pt x="125" y="2277"/>
                </a:lnTo>
                <a:lnTo>
                  <a:pt x="116" y="2247"/>
                </a:lnTo>
                <a:lnTo>
                  <a:pt x="112" y="2216"/>
                </a:lnTo>
                <a:lnTo>
                  <a:pt x="111" y="2184"/>
                </a:lnTo>
                <a:lnTo>
                  <a:pt x="114" y="2150"/>
                </a:lnTo>
                <a:lnTo>
                  <a:pt x="118" y="2116"/>
                </a:lnTo>
                <a:lnTo>
                  <a:pt x="123" y="2082"/>
                </a:lnTo>
                <a:lnTo>
                  <a:pt x="127" y="2048"/>
                </a:lnTo>
                <a:lnTo>
                  <a:pt x="129" y="2014"/>
                </a:lnTo>
                <a:lnTo>
                  <a:pt x="129" y="1981"/>
                </a:lnTo>
                <a:lnTo>
                  <a:pt x="125" y="1950"/>
                </a:lnTo>
                <a:lnTo>
                  <a:pt x="117" y="1919"/>
                </a:lnTo>
                <a:lnTo>
                  <a:pt x="105" y="1890"/>
                </a:lnTo>
                <a:lnTo>
                  <a:pt x="90" y="1860"/>
                </a:lnTo>
                <a:lnTo>
                  <a:pt x="73" y="1830"/>
                </a:lnTo>
                <a:lnTo>
                  <a:pt x="55" y="1800"/>
                </a:lnTo>
                <a:lnTo>
                  <a:pt x="38" y="1771"/>
                </a:lnTo>
                <a:lnTo>
                  <a:pt x="23" y="1740"/>
                </a:lnTo>
                <a:lnTo>
                  <a:pt x="11" y="1710"/>
                </a:lnTo>
                <a:lnTo>
                  <a:pt x="3" y="1679"/>
                </a:lnTo>
                <a:lnTo>
                  <a:pt x="0" y="1647"/>
                </a:lnTo>
                <a:lnTo>
                  <a:pt x="3" y="1615"/>
                </a:lnTo>
                <a:lnTo>
                  <a:pt x="11" y="1584"/>
                </a:lnTo>
                <a:lnTo>
                  <a:pt x="23" y="1554"/>
                </a:lnTo>
                <a:lnTo>
                  <a:pt x="38" y="1523"/>
                </a:lnTo>
                <a:lnTo>
                  <a:pt x="55" y="1494"/>
                </a:lnTo>
                <a:lnTo>
                  <a:pt x="73" y="1464"/>
                </a:lnTo>
                <a:lnTo>
                  <a:pt x="90" y="1434"/>
                </a:lnTo>
                <a:lnTo>
                  <a:pt x="105" y="1404"/>
                </a:lnTo>
                <a:lnTo>
                  <a:pt x="117" y="1375"/>
                </a:lnTo>
                <a:lnTo>
                  <a:pt x="125" y="1344"/>
                </a:lnTo>
                <a:lnTo>
                  <a:pt x="129" y="1313"/>
                </a:lnTo>
                <a:lnTo>
                  <a:pt x="129" y="1280"/>
                </a:lnTo>
                <a:lnTo>
                  <a:pt x="127" y="1246"/>
                </a:lnTo>
                <a:lnTo>
                  <a:pt x="123" y="1212"/>
                </a:lnTo>
                <a:lnTo>
                  <a:pt x="118" y="1178"/>
                </a:lnTo>
                <a:lnTo>
                  <a:pt x="114" y="1144"/>
                </a:lnTo>
                <a:lnTo>
                  <a:pt x="111" y="1110"/>
                </a:lnTo>
                <a:lnTo>
                  <a:pt x="112" y="1078"/>
                </a:lnTo>
                <a:lnTo>
                  <a:pt x="116" y="1047"/>
                </a:lnTo>
                <a:lnTo>
                  <a:pt x="125" y="1017"/>
                </a:lnTo>
                <a:lnTo>
                  <a:pt x="138" y="992"/>
                </a:lnTo>
                <a:lnTo>
                  <a:pt x="155" y="968"/>
                </a:lnTo>
                <a:lnTo>
                  <a:pt x="175" y="947"/>
                </a:lnTo>
                <a:lnTo>
                  <a:pt x="198" y="926"/>
                </a:lnTo>
                <a:lnTo>
                  <a:pt x="222" y="907"/>
                </a:lnTo>
                <a:lnTo>
                  <a:pt x="247" y="888"/>
                </a:lnTo>
                <a:lnTo>
                  <a:pt x="272" y="869"/>
                </a:lnTo>
                <a:lnTo>
                  <a:pt x="297" y="850"/>
                </a:lnTo>
                <a:lnTo>
                  <a:pt x="320" y="830"/>
                </a:lnTo>
                <a:lnTo>
                  <a:pt x="340" y="807"/>
                </a:lnTo>
                <a:lnTo>
                  <a:pt x="358" y="785"/>
                </a:lnTo>
                <a:lnTo>
                  <a:pt x="372" y="760"/>
                </a:lnTo>
                <a:lnTo>
                  <a:pt x="384" y="733"/>
                </a:lnTo>
                <a:lnTo>
                  <a:pt x="394" y="704"/>
                </a:lnTo>
                <a:lnTo>
                  <a:pt x="403" y="674"/>
                </a:lnTo>
                <a:lnTo>
                  <a:pt x="411" y="644"/>
                </a:lnTo>
                <a:lnTo>
                  <a:pt x="419" y="613"/>
                </a:lnTo>
                <a:lnTo>
                  <a:pt x="428" y="584"/>
                </a:lnTo>
                <a:lnTo>
                  <a:pt x="438" y="555"/>
                </a:lnTo>
                <a:lnTo>
                  <a:pt x="450" y="528"/>
                </a:lnTo>
                <a:lnTo>
                  <a:pt x="465" y="504"/>
                </a:lnTo>
                <a:lnTo>
                  <a:pt x="483" y="482"/>
                </a:lnTo>
                <a:lnTo>
                  <a:pt x="505" y="464"/>
                </a:lnTo>
                <a:lnTo>
                  <a:pt x="529" y="449"/>
                </a:lnTo>
                <a:lnTo>
                  <a:pt x="556" y="437"/>
                </a:lnTo>
                <a:lnTo>
                  <a:pt x="585" y="427"/>
                </a:lnTo>
                <a:lnTo>
                  <a:pt x="614" y="418"/>
                </a:lnTo>
                <a:lnTo>
                  <a:pt x="645" y="410"/>
                </a:lnTo>
                <a:lnTo>
                  <a:pt x="675" y="402"/>
                </a:lnTo>
                <a:lnTo>
                  <a:pt x="705" y="393"/>
                </a:lnTo>
                <a:lnTo>
                  <a:pt x="734" y="383"/>
                </a:lnTo>
                <a:lnTo>
                  <a:pt x="761" y="371"/>
                </a:lnTo>
                <a:lnTo>
                  <a:pt x="786" y="357"/>
                </a:lnTo>
                <a:lnTo>
                  <a:pt x="808" y="339"/>
                </a:lnTo>
                <a:lnTo>
                  <a:pt x="831" y="319"/>
                </a:lnTo>
                <a:lnTo>
                  <a:pt x="851" y="296"/>
                </a:lnTo>
                <a:lnTo>
                  <a:pt x="870" y="272"/>
                </a:lnTo>
                <a:lnTo>
                  <a:pt x="889" y="247"/>
                </a:lnTo>
                <a:lnTo>
                  <a:pt x="908" y="222"/>
                </a:lnTo>
                <a:lnTo>
                  <a:pt x="927" y="198"/>
                </a:lnTo>
                <a:lnTo>
                  <a:pt x="948" y="175"/>
                </a:lnTo>
                <a:lnTo>
                  <a:pt x="969" y="155"/>
                </a:lnTo>
                <a:lnTo>
                  <a:pt x="993" y="138"/>
                </a:lnTo>
                <a:lnTo>
                  <a:pt x="1018" y="125"/>
                </a:lnTo>
                <a:lnTo>
                  <a:pt x="1048" y="116"/>
                </a:lnTo>
                <a:lnTo>
                  <a:pt x="1079" y="112"/>
                </a:lnTo>
                <a:lnTo>
                  <a:pt x="1111" y="111"/>
                </a:lnTo>
                <a:lnTo>
                  <a:pt x="1145" y="114"/>
                </a:lnTo>
                <a:lnTo>
                  <a:pt x="1179" y="118"/>
                </a:lnTo>
                <a:lnTo>
                  <a:pt x="1213" y="123"/>
                </a:lnTo>
                <a:lnTo>
                  <a:pt x="1247" y="127"/>
                </a:lnTo>
                <a:lnTo>
                  <a:pt x="1281" y="129"/>
                </a:lnTo>
                <a:lnTo>
                  <a:pt x="1314" y="129"/>
                </a:lnTo>
                <a:lnTo>
                  <a:pt x="1345" y="125"/>
                </a:lnTo>
                <a:lnTo>
                  <a:pt x="1376" y="117"/>
                </a:lnTo>
                <a:lnTo>
                  <a:pt x="1406" y="105"/>
                </a:lnTo>
                <a:lnTo>
                  <a:pt x="1436" y="89"/>
                </a:lnTo>
                <a:lnTo>
                  <a:pt x="1466" y="73"/>
                </a:lnTo>
                <a:lnTo>
                  <a:pt x="1496" y="55"/>
                </a:lnTo>
                <a:lnTo>
                  <a:pt x="1525" y="38"/>
                </a:lnTo>
                <a:lnTo>
                  <a:pt x="1556" y="23"/>
                </a:lnTo>
                <a:lnTo>
                  <a:pt x="1586" y="11"/>
                </a:lnTo>
                <a:lnTo>
                  <a:pt x="1617" y="3"/>
                </a:lnTo>
                <a:lnTo>
                  <a:pt x="1649" y="0"/>
                </a:lnTo>
                <a:close/>
              </a:path>
            </a:pathLst>
          </a:custGeom>
          <a:solidFill>
            <a:schemeClr val="bg2"/>
          </a:solidFill>
          <a:ln w="0">
            <a:noFill/>
            <a:prstDash val="solid"/>
            <a:round/>
            <a:headEnd/>
            <a:tailEnd/>
          </a:ln>
        </p:spPr>
      </p:sp>
      <p:sp>
        <p:nvSpPr>
          <p:cNvPr id="2" name="Title 1"/>
          <p:cNvSpPr>
            <a:spLocks noGrp="1"/>
          </p:cNvSpPr>
          <p:nvPr>
            <p:ph type="ctrTitle"/>
          </p:nvPr>
        </p:nvSpPr>
        <p:spPr>
          <a:xfrm>
            <a:off x="1078523" y="1098388"/>
            <a:ext cx="10318418" cy="4394988"/>
          </a:xfrm>
        </p:spPr>
        <p:txBody>
          <a:bodyPr anchor="ctr">
            <a:noAutofit/>
          </a:bodyPr>
          <a:lstStyle>
            <a:lvl1pPr algn="ctr">
              <a:defRPr sz="10000" spc="800" baseline="0"/>
            </a:lvl1pPr>
          </a:lstStyle>
          <a:p>
            <a:r>
              <a:rPr lang="es-ES"/>
              <a:t>Haga clic para modificar el estilo de título del patrón</a:t>
            </a:r>
            <a:endParaRPr lang="en-US" dirty="0"/>
          </a:p>
        </p:txBody>
      </p:sp>
      <p:sp>
        <p:nvSpPr>
          <p:cNvPr id="3" name="Subtitle 2"/>
          <p:cNvSpPr>
            <a:spLocks noGrp="1"/>
          </p:cNvSpPr>
          <p:nvPr>
            <p:ph type="subTitle" idx="1"/>
          </p:nvPr>
        </p:nvSpPr>
        <p:spPr>
          <a:xfrm>
            <a:off x="2215045" y="5979196"/>
            <a:ext cx="8045373" cy="742279"/>
          </a:xfrm>
        </p:spPr>
        <p:txBody>
          <a:bodyPr anchor="t">
            <a:normAutofit/>
          </a:bodyPr>
          <a:lstStyle>
            <a:lvl1pPr marL="0" indent="0" algn="ctr">
              <a:lnSpc>
                <a:spcPct val="100000"/>
              </a:lnSpc>
              <a:buNone/>
              <a:defRPr sz="2000" b="1" i="0" cap="all" spc="40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n-US" dirty="0"/>
          </a:p>
        </p:txBody>
      </p:sp>
      <p:sp>
        <p:nvSpPr>
          <p:cNvPr id="4" name="Date Placeholder 3"/>
          <p:cNvSpPr>
            <a:spLocks noGrp="1"/>
          </p:cNvSpPr>
          <p:nvPr>
            <p:ph type="dt" sz="half" idx="10"/>
          </p:nvPr>
        </p:nvSpPr>
        <p:spPr>
          <a:xfrm>
            <a:off x="1078523" y="6375679"/>
            <a:ext cx="2329722" cy="348462"/>
          </a:xfrm>
        </p:spPr>
        <p:txBody>
          <a:bodyPr/>
          <a:lstStyle>
            <a:lvl1pPr>
              <a:defRPr baseline="0">
                <a:solidFill>
                  <a:schemeClr val="accent1">
                    <a:lumMod val="50000"/>
                  </a:schemeClr>
                </a:solidFill>
              </a:defRPr>
            </a:lvl1pPr>
          </a:lstStyle>
          <a:p>
            <a:fld id="{49661C9F-6916-4CB5-B598-3538EFFFC6F2}" type="datetimeFigureOut">
              <a:rPr lang="es-CO" smtClean="0"/>
              <a:t>2/07/2026</a:t>
            </a:fld>
            <a:endParaRPr lang="es-CO"/>
          </a:p>
        </p:txBody>
      </p:sp>
      <p:sp>
        <p:nvSpPr>
          <p:cNvPr id="5" name="Footer Placeholder 4"/>
          <p:cNvSpPr>
            <a:spLocks noGrp="1"/>
          </p:cNvSpPr>
          <p:nvPr>
            <p:ph type="ftr" sz="quarter" idx="11"/>
          </p:nvPr>
        </p:nvSpPr>
        <p:spPr>
          <a:xfrm>
            <a:off x="4180332" y="6375679"/>
            <a:ext cx="4114800" cy="345796"/>
          </a:xfrm>
        </p:spPr>
        <p:txBody>
          <a:bodyPr/>
          <a:lstStyle>
            <a:lvl1pPr>
              <a:defRPr baseline="0">
                <a:solidFill>
                  <a:schemeClr val="accent1">
                    <a:lumMod val="50000"/>
                  </a:schemeClr>
                </a:solidFill>
              </a:defRPr>
            </a:lvl1pPr>
          </a:lstStyle>
          <a:p>
            <a:endParaRPr lang="es-CO"/>
          </a:p>
        </p:txBody>
      </p:sp>
      <p:sp>
        <p:nvSpPr>
          <p:cNvPr id="6" name="Slide Number Placeholder 5"/>
          <p:cNvSpPr>
            <a:spLocks noGrp="1"/>
          </p:cNvSpPr>
          <p:nvPr>
            <p:ph type="sldNum" sz="quarter" idx="12"/>
          </p:nvPr>
        </p:nvSpPr>
        <p:spPr>
          <a:xfrm>
            <a:off x="9067218" y="6375679"/>
            <a:ext cx="2329723" cy="345796"/>
          </a:xfrm>
        </p:spPr>
        <p:txBody>
          <a:bodyPr/>
          <a:lstStyle>
            <a:lvl1pPr>
              <a:defRPr baseline="0">
                <a:solidFill>
                  <a:schemeClr val="accent1">
                    <a:lumMod val="50000"/>
                  </a:schemeClr>
                </a:solidFill>
              </a:defRPr>
            </a:lvl1pPr>
          </a:lstStyle>
          <a:p>
            <a:fld id="{43851525-2C9A-4F57-8F57-406C6AE4AE59}" type="slidenum">
              <a:rPr lang="es-CO" smtClean="0"/>
              <a:t>‹Nº›</a:t>
            </a:fld>
            <a:endParaRPr lang="es-CO"/>
          </a:p>
        </p:txBody>
      </p:sp>
      <p:sp>
        <p:nvSpPr>
          <p:cNvPr id="13" name="Rectangle 12" title="left edge border"/>
          <p:cNvSpPr/>
          <p:nvPr/>
        </p:nvSpPr>
        <p:spPr>
          <a:xfrm>
            <a:off x="0" y="0"/>
            <a:ext cx="28346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17035041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49661C9F-6916-4CB5-B598-3538EFFFC6F2}" type="datetimeFigureOut">
              <a:rPr lang="es-CO" smtClean="0"/>
              <a:t>2/07/2026</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43851525-2C9A-4F57-8F57-406C6AE4AE59}" type="slidenum">
              <a:rPr lang="es-CO" smtClean="0"/>
              <a:t>‹Nº›</a:t>
            </a:fld>
            <a:endParaRPr lang="es-CO"/>
          </a:p>
        </p:txBody>
      </p:sp>
    </p:spTree>
    <p:extLst>
      <p:ext uri="{BB962C8B-B14F-4D97-AF65-F5344CB8AC3E}">
        <p14:creationId xmlns:p14="http://schemas.microsoft.com/office/powerpoint/2010/main" val="6089714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066321" y="382386"/>
            <a:ext cx="1492132" cy="5600404"/>
          </a:xfrm>
        </p:spPr>
        <p:txBody>
          <a:bodyPr vert="eaVert"/>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a:xfrm>
            <a:off x="1257300" y="382385"/>
            <a:ext cx="8392585" cy="5600405"/>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49661C9F-6916-4CB5-B598-3538EFFFC6F2}" type="datetimeFigureOut">
              <a:rPr lang="es-CO" smtClean="0"/>
              <a:t>2/07/2026</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43851525-2C9A-4F57-8F57-406C6AE4AE59}" type="slidenum">
              <a:rPr lang="es-CO" smtClean="0"/>
              <a:t>‹Nº›</a:t>
            </a:fld>
            <a:endParaRPr lang="es-CO"/>
          </a:p>
        </p:txBody>
      </p:sp>
    </p:spTree>
    <p:extLst>
      <p:ext uri="{BB962C8B-B14F-4D97-AF65-F5344CB8AC3E}">
        <p14:creationId xmlns:p14="http://schemas.microsoft.com/office/powerpoint/2010/main" val="32715429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49661C9F-6916-4CB5-B598-3538EFFFC6F2}" type="datetimeFigureOut">
              <a:rPr lang="es-CO" smtClean="0"/>
              <a:t>2/07/2026</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43851525-2C9A-4F57-8F57-406C6AE4AE59}" type="slidenum">
              <a:rPr lang="es-CO" smtClean="0"/>
              <a:t>‹Nº›</a:t>
            </a:fld>
            <a:endParaRPr lang="es-CO"/>
          </a:p>
        </p:txBody>
      </p:sp>
    </p:spTree>
    <p:extLst>
      <p:ext uri="{BB962C8B-B14F-4D97-AF65-F5344CB8AC3E}">
        <p14:creationId xmlns:p14="http://schemas.microsoft.com/office/powerpoint/2010/main" val="18322107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242929" y="1073888"/>
            <a:ext cx="8187071" cy="4064627"/>
          </a:xfrm>
        </p:spPr>
        <p:txBody>
          <a:bodyPr anchor="b">
            <a:normAutofit/>
          </a:bodyPr>
          <a:lstStyle>
            <a:lvl1pPr>
              <a:defRPr sz="8400" spc="800" baseline="0">
                <a:solidFill>
                  <a:schemeClr val="tx2"/>
                </a:solidFill>
              </a:defRPr>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3242930" y="5159781"/>
            <a:ext cx="7017488" cy="951135"/>
          </a:xfrm>
        </p:spPr>
        <p:txBody>
          <a:bodyPr>
            <a:normAutofit/>
          </a:bodyPr>
          <a:lstStyle>
            <a:lvl1pPr marL="0" indent="0">
              <a:lnSpc>
                <a:spcPct val="100000"/>
              </a:lnSpc>
              <a:buNone/>
              <a:defRPr sz="2000" b="1" i="0" cap="all" spc="400" baseline="0">
                <a:solidFill>
                  <a:schemeClr val="accent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a:xfrm>
            <a:off x="3236546" y="6375679"/>
            <a:ext cx="1493947" cy="348462"/>
          </a:xfrm>
        </p:spPr>
        <p:txBody>
          <a:bodyPr/>
          <a:lstStyle>
            <a:lvl1pPr>
              <a:defRPr baseline="0">
                <a:solidFill>
                  <a:schemeClr val="tx2"/>
                </a:solidFill>
              </a:defRPr>
            </a:lvl1pPr>
          </a:lstStyle>
          <a:p>
            <a:fld id="{49661C9F-6916-4CB5-B598-3538EFFFC6F2}" type="datetimeFigureOut">
              <a:rPr lang="es-CO" smtClean="0"/>
              <a:t>2/07/2026</a:t>
            </a:fld>
            <a:endParaRPr lang="es-CO"/>
          </a:p>
        </p:txBody>
      </p:sp>
      <p:sp>
        <p:nvSpPr>
          <p:cNvPr id="5" name="Footer Placeholder 4"/>
          <p:cNvSpPr>
            <a:spLocks noGrp="1"/>
          </p:cNvSpPr>
          <p:nvPr>
            <p:ph type="ftr" sz="quarter" idx="11"/>
          </p:nvPr>
        </p:nvSpPr>
        <p:spPr>
          <a:xfrm>
            <a:off x="5279064" y="6375679"/>
            <a:ext cx="4114800" cy="345796"/>
          </a:xfrm>
        </p:spPr>
        <p:txBody>
          <a:bodyPr/>
          <a:lstStyle>
            <a:lvl1pPr>
              <a:defRPr baseline="0">
                <a:solidFill>
                  <a:schemeClr val="tx2"/>
                </a:solidFill>
              </a:defRPr>
            </a:lvl1pPr>
          </a:lstStyle>
          <a:p>
            <a:endParaRPr lang="es-CO"/>
          </a:p>
        </p:txBody>
      </p:sp>
      <p:sp>
        <p:nvSpPr>
          <p:cNvPr id="6" name="Slide Number Placeholder 5"/>
          <p:cNvSpPr>
            <a:spLocks noGrp="1"/>
          </p:cNvSpPr>
          <p:nvPr>
            <p:ph type="sldNum" sz="quarter" idx="12"/>
          </p:nvPr>
        </p:nvSpPr>
        <p:spPr>
          <a:xfrm>
            <a:off x="9942434" y="6375679"/>
            <a:ext cx="1487566" cy="345796"/>
          </a:xfrm>
        </p:spPr>
        <p:txBody>
          <a:bodyPr/>
          <a:lstStyle>
            <a:lvl1pPr>
              <a:defRPr baseline="0">
                <a:solidFill>
                  <a:schemeClr val="tx2"/>
                </a:solidFill>
              </a:defRPr>
            </a:lvl1pPr>
          </a:lstStyle>
          <a:p>
            <a:fld id="{43851525-2C9A-4F57-8F57-406C6AE4AE59}" type="slidenum">
              <a:rPr lang="es-CO" smtClean="0"/>
              <a:t>‹Nº›</a:t>
            </a:fld>
            <a:endParaRPr lang="es-CO"/>
          </a:p>
        </p:txBody>
      </p:sp>
      <p:grpSp>
        <p:nvGrpSpPr>
          <p:cNvPr id="7" name="Group 6" title="left scallop shape"/>
          <p:cNvGrpSpPr/>
          <p:nvPr/>
        </p:nvGrpSpPr>
        <p:grpSpPr>
          <a:xfrm>
            <a:off x="0" y="0"/>
            <a:ext cx="2814638" cy="6858000"/>
            <a:chOff x="0" y="0"/>
            <a:chExt cx="2814638" cy="6858000"/>
          </a:xfrm>
        </p:grpSpPr>
        <p:sp>
          <p:nvSpPr>
            <p:cNvPr id="11" name="Freeform 6" title="left scallop shape"/>
            <p:cNvSpPr/>
            <p:nvPr/>
          </p:nvSpPr>
          <p:spPr bwMode="auto">
            <a:xfrm>
              <a:off x="0" y="0"/>
              <a:ext cx="2814638" cy="6858000"/>
            </a:xfrm>
            <a:custGeom>
              <a:avLst/>
              <a:gdLst/>
              <a:ahLst/>
              <a:cxnLst/>
              <a:rect l="0" t="0" r="r" b="b"/>
              <a:pathLst>
                <a:path w="1773" h="4320">
                  <a:moveTo>
                    <a:pt x="0" y="0"/>
                  </a:moveTo>
                  <a:lnTo>
                    <a:pt x="891" y="0"/>
                  </a:lnTo>
                  <a:lnTo>
                    <a:pt x="906" y="56"/>
                  </a:lnTo>
                  <a:lnTo>
                    <a:pt x="921" y="111"/>
                  </a:lnTo>
                  <a:lnTo>
                    <a:pt x="938" y="165"/>
                  </a:lnTo>
                  <a:lnTo>
                    <a:pt x="957" y="217"/>
                  </a:lnTo>
                  <a:lnTo>
                    <a:pt x="980" y="266"/>
                  </a:lnTo>
                  <a:lnTo>
                    <a:pt x="1007" y="312"/>
                  </a:lnTo>
                  <a:lnTo>
                    <a:pt x="1036" y="351"/>
                  </a:lnTo>
                  <a:lnTo>
                    <a:pt x="1069" y="387"/>
                  </a:lnTo>
                  <a:lnTo>
                    <a:pt x="1105" y="422"/>
                  </a:lnTo>
                  <a:lnTo>
                    <a:pt x="1145" y="456"/>
                  </a:lnTo>
                  <a:lnTo>
                    <a:pt x="1185" y="487"/>
                  </a:lnTo>
                  <a:lnTo>
                    <a:pt x="1227" y="520"/>
                  </a:lnTo>
                  <a:lnTo>
                    <a:pt x="1270" y="551"/>
                  </a:lnTo>
                  <a:lnTo>
                    <a:pt x="1311" y="584"/>
                  </a:lnTo>
                  <a:lnTo>
                    <a:pt x="1352" y="617"/>
                  </a:lnTo>
                  <a:lnTo>
                    <a:pt x="1390" y="651"/>
                  </a:lnTo>
                  <a:lnTo>
                    <a:pt x="1425" y="687"/>
                  </a:lnTo>
                  <a:lnTo>
                    <a:pt x="1456" y="725"/>
                  </a:lnTo>
                  <a:lnTo>
                    <a:pt x="1484" y="765"/>
                  </a:lnTo>
                  <a:lnTo>
                    <a:pt x="1505" y="808"/>
                  </a:lnTo>
                  <a:lnTo>
                    <a:pt x="1521" y="856"/>
                  </a:lnTo>
                  <a:lnTo>
                    <a:pt x="1530" y="907"/>
                  </a:lnTo>
                  <a:lnTo>
                    <a:pt x="1534" y="960"/>
                  </a:lnTo>
                  <a:lnTo>
                    <a:pt x="1534" y="1013"/>
                  </a:lnTo>
                  <a:lnTo>
                    <a:pt x="1530" y="1068"/>
                  </a:lnTo>
                  <a:lnTo>
                    <a:pt x="1523" y="1125"/>
                  </a:lnTo>
                  <a:lnTo>
                    <a:pt x="1515" y="1181"/>
                  </a:lnTo>
                  <a:lnTo>
                    <a:pt x="1508" y="1237"/>
                  </a:lnTo>
                  <a:lnTo>
                    <a:pt x="1501" y="1293"/>
                  </a:lnTo>
                  <a:lnTo>
                    <a:pt x="1496" y="1350"/>
                  </a:lnTo>
                  <a:lnTo>
                    <a:pt x="1494" y="1405"/>
                  </a:lnTo>
                  <a:lnTo>
                    <a:pt x="1497" y="1458"/>
                  </a:lnTo>
                  <a:lnTo>
                    <a:pt x="1504" y="1511"/>
                  </a:lnTo>
                  <a:lnTo>
                    <a:pt x="1517" y="1560"/>
                  </a:lnTo>
                  <a:lnTo>
                    <a:pt x="1535" y="1610"/>
                  </a:lnTo>
                  <a:lnTo>
                    <a:pt x="1557" y="1659"/>
                  </a:lnTo>
                  <a:lnTo>
                    <a:pt x="1583" y="1708"/>
                  </a:lnTo>
                  <a:lnTo>
                    <a:pt x="1611" y="1757"/>
                  </a:lnTo>
                  <a:lnTo>
                    <a:pt x="1640" y="1807"/>
                  </a:lnTo>
                  <a:lnTo>
                    <a:pt x="1669" y="1855"/>
                  </a:lnTo>
                  <a:lnTo>
                    <a:pt x="1696" y="1905"/>
                  </a:lnTo>
                  <a:lnTo>
                    <a:pt x="1721" y="1954"/>
                  </a:lnTo>
                  <a:lnTo>
                    <a:pt x="1742" y="2006"/>
                  </a:lnTo>
                  <a:lnTo>
                    <a:pt x="1759" y="2057"/>
                  </a:lnTo>
                  <a:lnTo>
                    <a:pt x="1769" y="2108"/>
                  </a:lnTo>
                  <a:lnTo>
                    <a:pt x="1773" y="2160"/>
                  </a:lnTo>
                  <a:lnTo>
                    <a:pt x="1769" y="2212"/>
                  </a:lnTo>
                  <a:lnTo>
                    <a:pt x="1759" y="2263"/>
                  </a:lnTo>
                  <a:lnTo>
                    <a:pt x="1742" y="2314"/>
                  </a:lnTo>
                  <a:lnTo>
                    <a:pt x="1721" y="2366"/>
                  </a:lnTo>
                  <a:lnTo>
                    <a:pt x="1696" y="2415"/>
                  </a:lnTo>
                  <a:lnTo>
                    <a:pt x="1669" y="2465"/>
                  </a:lnTo>
                  <a:lnTo>
                    <a:pt x="1640" y="2513"/>
                  </a:lnTo>
                  <a:lnTo>
                    <a:pt x="1611" y="2563"/>
                  </a:lnTo>
                  <a:lnTo>
                    <a:pt x="1583" y="2612"/>
                  </a:lnTo>
                  <a:lnTo>
                    <a:pt x="1557" y="2661"/>
                  </a:lnTo>
                  <a:lnTo>
                    <a:pt x="1535" y="2710"/>
                  </a:lnTo>
                  <a:lnTo>
                    <a:pt x="1517" y="2760"/>
                  </a:lnTo>
                  <a:lnTo>
                    <a:pt x="1504" y="2809"/>
                  </a:lnTo>
                  <a:lnTo>
                    <a:pt x="1497" y="2862"/>
                  </a:lnTo>
                  <a:lnTo>
                    <a:pt x="1494" y="2915"/>
                  </a:lnTo>
                  <a:lnTo>
                    <a:pt x="1496" y="2970"/>
                  </a:lnTo>
                  <a:lnTo>
                    <a:pt x="1501" y="3027"/>
                  </a:lnTo>
                  <a:lnTo>
                    <a:pt x="1508" y="3083"/>
                  </a:lnTo>
                  <a:lnTo>
                    <a:pt x="1515" y="3139"/>
                  </a:lnTo>
                  <a:lnTo>
                    <a:pt x="1523" y="3195"/>
                  </a:lnTo>
                  <a:lnTo>
                    <a:pt x="1530" y="3252"/>
                  </a:lnTo>
                  <a:lnTo>
                    <a:pt x="1534" y="3307"/>
                  </a:lnTo>
                  <a:lnTo>
                    <a:pt x="1534" y="3360"/>
                  </a:lnTo>
                  <a:lnTo>
                    <a:pt x="1530" y="3413"/>
                  </a:lnTo>
                  <a:lnTo>
                    <a:pt x="1521" y="3464"/>
                  </a:lnTo>
                  <a:lnTo>
                    <a:pt x="1505" y="3512"/>
                  </a:lnTo>
                  <a:lnTo>
                    <a:pt x="1484" y="3555"/>
                  </a:lnTo>
                  <a:lnTo>
                    <a:pt x="1456" y="3595"/>
                  </a:lnTo>
                  <a:lnTo>
                    <a:pt x="1425" y="3633"/>
                  </a:lnTo>
                  <a:lnTo>
                    <a:pt x="1390" y="3669"/>
                  </a:lnTo>
                  <a:lnTo>
                    <a:pt x="1352" y="3703"/>
                  </a:lnTo>
                  <a:lnTo>
                    <a:pt x="1311" y="3736"/>
                  </a:lnTo>
                  <a:lnTo>
                    <a:pt x="1270" y="3769"/>
                  </a:lnTo>
                  <a:lnTo>
                    <a:pt x="1227" y="3800"/>
                  </a:lnTo>
                  <a:lnTo>
                    <a:pt x="1185" y="3833"/>
                  </a:lnTo>
                  <a:lnTo>
                    <a:pt x="1145" y="3864"/>
                  </a:lnTo>
                  <a:lnTo>
                    <a:pt x="1105" y="3898"/>
                  </a:lnTo>
                  <a:lnTo>
                    <a:pt x="1069" y="3933"/>
                  </a:lnTo>
                  <a:lnTo>
                    <a:pt x="1036" y="3969"/>
                  </a:lnTo>
                  <a:lnTo>
                    <a:pt x="1007" y="4008"/>
                  </a:lnTo>
                  <a:lnTo>
                    <a:pt x="980" y="4054"/>
                  </a:lnTo>
                  <a:lnTo>
                    <a:pt x="957" y="4103"/>
                  </a:lnTo>
                  <a:lnTo>
                    <a:pt x="938" y="4155"/>
                  </a:lnTo>
                  <a:lnTo>
                    <a:pt x="921" y="4209"/>
                  </a:lnTo>
                  <a:lnTo>
                    <a:pt x="906" y="4264"/>
                  </a:lnTo>
                  <a:lnTo>
                    <a:pt x="891" y="4320"/>
                  </a:lnTo>
                  <a:lnTo>
                    <a:pt x="0" y="4320"/>
                  </a:lnTo>
                  <a:lnTo>
                    <a:pt x="0" y="0"/>
                  </a:lnTo>
                  <a:close/>
                </a:path>
              </a:pathLst>
            </a:custGeom>
            <a:solidFill>
              <a:schemeClr val="tx2"/>
            </a:solidFill>
            <a:ln w="0">
              <a:noFill/>
              <a:prstDash val="solid"/>
              <a:round/>
              <a:headEnd/>
              <a:tailEnd/>
            </a:ln>
          </p:spPr>
        </p:sp>
        <p:sp>
          <p:nvSpPr>
            <p:cNvPr id="16" name="Freeform 11" title="left scallop inline"/>
            <p:cNvSpPr/>
            <p:nvPr/>
          </p:nvSpPr>
          <p:spPr bwMode="auto">
            <a:xfrm>
              <a:off x="874382" y="0"/>
              <a:ext cx="1646238" cy="6858000"/>
            </a:xfrm>
            <a:custGeom>
              <a:avLst/>
              <a:gdLst/>
              <a:ahLst/>
              <a:cxnLst/>
              <a:rect l="0" t="0" r="r" b="b"/>
              <a:pathLst>
                <a:path w="1037" h="4320">
                  <a:moveTo>
                    <a:pt x="0" y="0"/>
                  </a:moveTo>
                  <a:lnTo>
                    <a:pt x="171" y="0"/>
                  </a:lnTo>
                  <a:lnTo>
                    <a:pt x="188" y="55"/>
                  </a:lnTo>
                  <a:lnTo>
                    <a:pt x="204" y="110"/>
                  </a:lnTo>
                  <a:lnTo>
                    <a:pt x="220" y="166"/>
                  </a:lnTo>
                  <a:lnTo>
                    <a:pt x="234" y="223"/>
                  </a:lnTo>
                  <a:lnTo>
                    <a:pt x="251" y="278"/>
                  </a:lnTo>
                  <a:lnTo>
                    <a:pt x="269" y="331"/>
                  </a:lnTo>
                  <a:lnTo>
                    <a:pt x="292" y="381"/>
                  </a:lnTo>
                  <a:lnTo>
                    <a:pt x="319" y="427"/>
                  </a:lnTo>
                  <a:lnTo>
                    <a:pt x="349" y="466"/>
                  </a:lnTo>
                  <a:lnTo>
                    <a:pt x="382" y="503"/>
                  </a:lnTo>
                  <a:lnTo>
                    <a:pt x="420" y="537"/>
                  </a:lnTo>
                  <a:lnTo>
                    <a:pt x="460" y="571"/>
                  </a:lnTo>
                  <a:lnTo>
                    <a:pt x="502" y="603"/>
                  </a:lnTo>
                  <a:lnTo>
                    <a:pt x="544" y="635"/>
                  </a:lnTo>
                  <a:lnTo>
                    <a:pt x="587" y="668"/>
                  </a:lnTo>
                  <a:lnTo>
                    <a:pt x="628" y="700"/>
                  </a:lnTo>
                  <a:lnTo>
                    <a:pt x="667" y="734"/>
                  </a:lnTo>
                  <a:lnTo>
                    <a:pt x="703" y="771"/>
                  </a:lnTo>
                  <a:lnTo>
                    <a:pt x="736" y="808"/>
                  </a:lnTo>
                  <a:lnTo>
                    <a:pt x="763" y="848"/>
                  </a:lnTo>
                  <a:lnTo>
                    <a:pt x="786" y="893"/>
                  </a:lnTo>
                  <a:lnTo>
                    <a:pt x="800" y="937"/>
                  </a:lnTo>
                  <a:lnTo>
                    <a:pt x="809" y="986"/>
                  </a:lnTo>
                  <a:lnTo>
                    <a:pt x="813" y="1034"/>
                  </a:lnTo>
                  <a:lnTo>
                    <a:pt x="812" y="1085"/>
                  </a:lnTo>
                  <a:lnTo>
                    <a:pt x="808" y="1136"/>
                  </a:lnTo>
                  <a:lnTo>
                    <a:pt x="803" y="1189"/>
                  </a:lnTo>
                  <a:lnTo>
                    <a:pt x="796" y="1242"/>
                  </a:lnTo>
                  <a:lnTo>
                    <a:pt x="788" y="1295"/>
                  </a:lnTo>
                  <a:lnTo>
                    <a:pt x="782" y="1348"/>
                  </a:lnTo>
                  <a:lnTo>
                    <a:pt x="778" y="1401"/>
                  </a:lnTo>
                  <a:lnTo>
                    <a:pt x="775" y="1452"/>
                  </a:lnTo>
                  <a:lnTo>
                    <a:pt x="778" y="1502"/>
                  </a:lnTo>
                  <a:lnTo>
                    <a:pt x="784" y="1551"/>
                  </a:lnTo>
                  <a:lnTo>
                    <a:pt x="797" y="1602"/>
                  </a:lnTo>
                  <a:lnTo>
                    <a:pt x="817" y="1652"/>
                  </a:lnTo>
                  <a:lnTo>
                    <a:pt x="841" y="1702"/>
                  </a:lnTo>
                  <a:lnTo>
                    <a:pt x="868" y="1752"/>
                  </a:lnTo>
                  <a:lnTo>
                    <a:pt x="896" y="1801"/>
                  </a:lnTo>
                  <a:lnTo>
                    <a:pt x="926" y="1851"/>
                  </a:lnTo>
                  <a:lnTo>
                    <a:pt x="953" y="1901"/>
                  </a:lnTo>
                  <a:lnTo>
                    <a:pt x="980" y="1952"/>
                  </a:lnTo>
                  <a:lnTo>
                    <a:pt x="1003" y="2003"/>
                  </a:lnTo>
                  <a:lnTo>
                    <a:pt x="1021" y="2054"/>
                  </a:lnTo>
                  <a:lnTo>
                    <a:pt x="1031" y="2106"/>
                  </a:lnTo>
                  <a:lnTo>
                    <a:pt x="1037" y="2160"/>
                  </a:lnTo>
                  <a:lnTo>
                    <a:pt x="1031" y="2214"/>
                  </a:lnTo>
                  <a:lnTo>
                    <a:pt x="1021" y="2266"/>
                  </a:lnTo>
                  <a:lnTo>
                    <a:pt x="1003" y="2317"/>
                  </a:lnTo>
                  <a:lnTo>
                    <a:pt x="980" y="2368"/>
                  </a:lnTo>
                  <a:lnTo>
                    <a:pt x="953" y="2419"/>
                  </a:lnTo>
                  <a:lnTo>
                    <a:pt x="926" y="2469"/>
                  </a:lnTo>
                  <a:lnTo>
                    <a:pt x="896" y="2519"/>
                  </a:lnTo>
                  <a:lnTo>
                    <a:pt x="868" y="2568"/>
                  </a:lnTo>
                  <a:lnTo>
                    <a:pt x="841" y="2618"/>
                  </a:lnTo>
                  <a:lnTo>
                    <a:pt x="817" y="2668"/>
                  </a:lnTo>
                  <a:lnTo>
                    <a:pt x="797" y="2718"/>
                  </a:lnTo>
                  <a:lnTo>
                    <a:pt x="784" y="2769"/>
                  </a:lnTo>
                  <a:lnTo>
                    <a:pt x="778" y="2818"/>
                  </a:lnTo>
                  <a:lnTo>
                    <a:pt x="775" y="2868"/>
                  </a:lnTo>
                  <a:lnTo>
                    <a:pt x="778" y="2919"/>
                  </a:lnTo>
                  <a:lnTo>
                    <a:pt x="782" y="2972"/>
                  </a:lnTo>
                  <a:lnTo>
                    <a:pt x="788" y="3025"/>
                  </a:lnTo>
                  <a:lnTo>
                    <a:pt x="796" y="3078"/>
                  </a:lnTo>
                  <a:lnTo>
                    <a:pt x="803" y="3131"/>
                  </a:lnTo>
                  <a:lnTo>
                    <a:pt x="808" y="3184"/>
                  </a:lnTo>
                  <a:lnTo>
                    <a:pt x="812" y="3235"/>
                  </a:lnTo>
                  <a:lnTo>
                    <a:pt x="813" y="3286"/>
                  </a:lnTo>
                  <a:lnTo>
                    <a:pt x="809" y="3334"/>
                  </a:lnTo>
                  <a:lnTo>
                    <a:pt x="800" y="3383"/>
                  </a:lnTo>
                  <a:lnTo>
                    <a:pt x="786" y="3427"/>
                  </a:lnTo>
                  <a:lnTo>
                    <a:pt x="763" y="3472"/>
                  </a:lnTo>
                  <a:lnTo>
                    <a:pt x="736" y="3512"/>
                  </a:lnTo>
                  <a:lnTo>
                    <a:pt x="703" y="3549"/>
                  </a:lnTo>
                  <a:lnTo>
                    <a:pt x="667" y="3586"/>
                  </a:lnTo>
                  <a:lnTo>
                    <a:pt x="628" y="3620"/>
                  </a:lnTo>
                  <a:lnTo>
                    <a:pt x="587" y="3652"/>
                  </a:lnTo>
                  <a:lnTo>
                    <a:pt x="544" y="3685"/>
                  </a:lnTo>
                  <a:lnTo>
                    <a:pt x="502" y="3717"/>
                  </a:lnTo>
                  <a:lnTo>
                    <a:pt x="460" y="3749"/>
                  </a:lnTo>
                  <a:lnTo>
                    <a:pt x="420" y="3783"/>
                  </a:lnTo>
                  <a:lnTo>
                    <a:pt x="382" y="3817"/>
                  </a:lnTo>
                  <a:lnTo>
                    <a:pt x="349" y="3854"/>
                  </a:lnTo>
                  <a:lnTo>
                    <a:pt x="319" y="3893"/>
                  </a:lnTo>
                  <a:lnTo>
                    <a:pt x="292" y="3939"/>
                  </a:lnTo>
                  <a:lnTo>
                    <a:pt x="269" y="3989"/>
                  </a:lnTo>
                  <a:lnTo>
                    <a:pt x="251" y="4042"/>
                  </a:lnTo>
                  <a:lnTo>
                    <a:pt x="234" y="4097"/>
                  </a:lnTo>
                  <a:lnTo>
                    <a:pt x="220" y="4154"/>
                  </a:lnTo>
                  <a:lnTo>
                    <a:pt x="204" y="4210"/>
                  </a:lnTo>
                  <a:lnTo>
                    <a:pt x="188" y="4265"/>
                  </a:lnTo>
                  <a:lnTo>
                    <a:pt x="171" y="4320"/>
                  </a:lnTo>
                  <a:lnTo>
                    <a:pt x="0" y="4320"/>
                  </a:lnTo>
                  <a:lnTo>
                    <a:pt x="17" y="4278"/>
                  </a:lnTo>
                  <a:lnTo>
                    <a:pt x="33" y="4232"/>
                  </a:lnTo>
                  <a:lnTo>
                    <a:pt x="46" y="4183"/>
                  </a:lnTo>
                  <a:lnTo>
                    <a:pt x="60" y="4131"/>
                  </a:lnTo>
                  <a:lnTo>
                    <a:pt x="75" y="4075"/>
                  </a:lnTo>
                  <a:lnTo>
                    <a:pt x="90" y="4019"/>
                  </a:lnTo>
                  <a:lnTo>
                    <a:pt x="109" y="3964"/>
                  </a:lnTo>
                  <a:lnTo>
                    <a:pt x="129" y="3909"/>
                  </a:lnTo>
                  <a:lnTo>
                    <a:pt x="156" y="3855"/>
                  </a:lnTo>
                  <a:lnTo>
                    <a:pt x="186" y="3804"/>
                  </a:lnTo>
                  <a:lnTo>
                    <a:pt x="222" y="3756"/>
                  </a:lnTo>
                  <a:lnTo>
                    <a:pt x="261" y="3713"/>
                  </a:lnTo>
                  <a:lnTo>
                    <a:pt x="303" y="3672"/>
                  </a:lnTo>
                  <a:lnTo>
                    <a:pt x="348" y="3634"/>
                  </a:lnTo>
                  <a:lnTo>
                    <a:pt x="392" y="3599"/>
                  </a:lnTo>
                  <a:lnTo>
                    <a:pt x="438" y="3565"/>
                  </a:lnTo>
                  <a:lnTo>
                    <a:pt x="482" y="3531"/>
                  </a:lnTo>
                  <a:lnTo>
                    <a:pt x="523" y="3499"/>
                  </a:lnTo>
                  <a:lnTo>
                    <a:pt x="561" y="3466"/>
                  </a:lnTo>
                  <a:lnTo>
                    <a:pt x="594" y="3434"/>
                  </a:lnTo>
                  <a:lnTo>
                    <a:pt x="620" y="3400"/>
                  </a:lnTo>
                  <a:lnTo>
                    <a:pt x="638" y="3367"/>
                  </a:lnTo>
                  <a:lnTo>
                    <a:pt x="647" y="3336"/>
                  </a:lnTo>
                  <a:lnTo>
                    <a:pt x="652" y="3302"/>
                  </a:lnTo>
                  <a:lnTo>
                    <a:pt x="654" y="3265"/>
                  </a:lnTo>
                  <a:lnTo>
                    <a:pt x="651" y="3224"/>
                  </a:lnTo>
                  <a:lnTo>
                    <a:pt x="647" y="3181"/>
                  </a:lnTo>
                  <a:lnTo>
                    <a:pt x="642" y="3137"/>
                  </a:lnTo>
                  <a:lnTo>
                    <a:pt x="637" y="3091"/>
                  </a:lnTo>
                  <a:lnTo>
                    <a:pt x="626" y="3021"/>
                  </a:lnTo>
                  <a:lnTo>
                    <a:pt x="620" y="2952"/>
                  </a:lnTo>
                  <a:lnTo>
                    <a:pt x="616" y="2881"/>
                  </a:lnTo>
                  <a:lnTo>
                    <a:pt x="618" y="2809"/>
                  </a:lnTo>
                  <a:lnTo>
                    <a:pt x="628" y="2737"/>
                  </a:lnTo>
                  <a:lnTo>
                    <a:pt x="642" y="2681"/>
                  </a:lnTo>
                  <a:lnTo>
                    <a:pt x="661" y="2626"/>
                  </a:lnTo>
                  <a:lnTo>
                    <a:pt x="685" y="2574"/>
                  </a:lnTo>
                  <a:lnTo>
                    <a:pt x="711" y="2521"/>
                  </a:lnTo>
                  <a:lnTo>
                    <a:pt x="739" y="2472"/>
                  </a:lnTo>
                  <a:lnTo>
                    <a:pt x="767" y="2423"/>
                  </a:lnTo>
                  <a:lnTo>
                    <a:pt x="791" y="2381"/>
                  </a:lnTo>
                  <a:lnTo>
                    <a:pt x="813" y="2342"/>
                  </a:lnTo>
                  <a:lnTo>
                    <a:pt x="834" y="2303"/>
                  </a:lnTo>
                  <a:lnTo>
                    <a:pt x="851" y="2265"/>
                  </a:lnTo>
                  <a:lnTo>
                    <a:pt x="864" y="2228"/>
                  </a:lnTo>
                  <a:lnTo>
                    <a:pt x="873" y="2194"/>
                  </a:lnTo>
                  <a:lnTo>
                    <a:pt x="876" y="2160"/>
                  </a:lnTo>
                  <a:lnTo>
                    <a:pt x="873" y="2126"/>
                  </a:lnTo>
                  <a:lnTo>
                    <a:pt x="864" y="2092"/>
                  </a:lnTo>
                  <a:lnTo>
                    <a:pt x="851" y="2055"/>
                  </a:lnTo>
                  <a:lnTo>
                    <a:pt x="834" y="2017"/>
                  </a:lnTo>
                  <a:lnTo>
                    <a:pt x="813" y="1978"/>
                  </a:lnTo>
                  <a:lnTo>
                    <a:pt x="791" y="1939"/>
                  </a:lnTo>
                  <a:lnTo>
                    <a:pt x="767" y="1897"/>
                  </a:lnTo>
                  <a:lnTo>
                    <a:pt x="739" y="1848"/>
                  </a:lnTo>
                  <a:lnTo>
                    <a:pt x="711" y="1799"/>
                  </a:lnTo>
                  <a:lnTo>
                    <a:pt x="685" y="1746"/>
                  </a:lnTo>
                  <a:lnTo>
                    <a:pt x="661" y="1694"/>
                  </a:lnTo>
                  <a:lnTo>
                    <a:pt x="642" y="1639"/>
                  </a:lnTo>
                  <a:lnTo>
                    <a:pt x="628" y="1583"/>
                  </a:lnTo>
                  <a:lnTo>
                    <a:pt x="618" y="1511"/>
                  </a:lnTo>
                  <a:lnTo>
                    <a:pt x="616" y="1439"/>
                  </a:lnTo>
                  <a:lnTo>
                    <a:pt x="620" y="1368"/>
                  </a:lnTo>
                  <a:lnTo>
                    <a:pt x="626" y="1299"/>
                  </a:lnTo>
                  <a:lnTo>
                    <a:pt x="637" y="1229"/>
                  </a:lnTo>
                  <a:lnTo>
                    <a:pt x="642" y="1183"/>
                  </a:lnTo>
                  <a:lnTo>
                    <a:pt x="647" y="1139"/>
                  </a:lnTo>
                  <a:lnTo>
                    <a:pt x="651" y="1096"/>
                  </a:lnTo>
                  <a:lnTo>
                    <a:pt x="654" y="1055"/>
                  </a:lnTo>
                  <a:lnTo>
                    <a:pt x="652" y="1018"/>
                  </a:lnTo>
                  <a:lnTo>
                    <a:pt x="647" y="984"/>
                  </a:lnTo>
                  <a:lnTo>
                    <a:pt x="638" y="953"/>
                  </a:lnTo>
                  <a:lnTo>
                    <a:pt x="620" y="920"/>
                  </a:lnTo>
                  <a:lnTo>
                    <a:pt x="594" y="886"/>
                  </a:lnTo>
                  <a:lnTo>
                    <a:pt x="561" y="854"/>
                  </a:lnTo>
                  <a:lnTo>
                    <a:pt x="523" y="822"/>
                  </a:lnTo>
                  <a:lnTo>
                    <a:pt x="482" y="789"/>
                  </a:lnTo>
                  <a:lnTo>
                    <a:pt x="438" y="755"/>
                  </a:lnTo>
                  <a:lnTo>
                    <a:pt x="392" y="721"/>
                  </a:lnTo>
                  <a:lnTo>
                    <a:pt x="348" y="686"/>
                  </a:lnTo>
                  <a:lnTo>
                    <a:pt x="303" y="648"/>
                  </a:lnTo>
                  <a:lnTo>
                    <a:pt x="261" y="607"/>
                  </a:lnTo>
                  <a:lnTo>
                    <a:pt x="222" y="564"/>
                  </a:lnTo>
                  <a:lnTo>
                    <a:pt x="186" y="516"/>
                  </a:lnTo>
                  <a:lnTo>
                    <a:pt x="156" y="465"/>
                  </a:lnTo>
                  <a:lnTo>
                    <a:pt x="129" y="411"/>
                  </a:lnTo>
                  <a:lnTo>
                    <a:pt x="109" y="356"/>
                  </a:lnTo>
                  <a:lnTo>
                    <a:pt x="90" y="301"/>
                  </a:lnTo>
                  <a:lnTo>
                    <a:pt x="75" y="245"/>
                  </a:lnTo>
                  <a:lnTo>
                    <a:pt x="60" y="189"/>
                  </a:lnTo>
                  <a:lnTo>
                    <a:pt x="46" y="137"/>
                  </a:lnTo>
                  <a:lnTo>
                    <a:pt x="33" y="88"/>
                  </a:lnTo>
                  <a:lnTo>
                    <a:pt x="17" y="42"/>
                  </a:lnTo>
                  <a:lnTo>
                    <a:pt x="0" y="0"/>
                  </a:lnTo>
                  <a:lnTo>
                    <a:pt x="0" y="0"/>
                  </a:lnTo>
                  <a:close/>
                </a:path>
              </a:pathLst>
            </a:custGeom>
            <a:solidFill>
              <a:schemeClr val="accent1"/>
            </a:solidFill>
            <a:ln w="0">
              <a:noFill/>
              <a:prstDash val="solid"/>
              <a:round/>
              <a:headEnd/>
              <a:tailEnd/>
            </a:ln>
          </p:spPr>
        </p:sp>
      </p:grpSp>
    </p:spTree>
    <p:extLst>
      <p:ext uri="{BB962C8B-B14F-4D97-AF65-F5344CB8AC3E}">
        <p14:creationId xmlns:p14="http://schemas.microsoft.com/office/powerpoint/2010/main" val="1066238019"/>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sz="half" idx="1"/>
          </p:nvPr>
        </p:nvSpPr>
        <p:spPr>
          <a:xfrm>
            <a:off x="1257300" y="2286000"/>
            <a:ext cx="4800600" cy="3619500"/>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Content Placeholder 3"/>
          <p:cNvSpPr>
            <a:spLocks noGrp="1"/>
          </p:cNvSpPr>
          <p:nvPr>
            <p:ph sz="half" idx="2"/>
          </p:nvPr>
        </p:nvSpPr>
        <p:spPr>
          <a:xfrm>
            <a:off x="6647796" y="2286000"/>
            <a:ext cx="4800600" cy="3619500"/>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Date Placeholder 4"/>
          <p:cNvSpPr>
            <a:spLocks noGrp="1"/>
          </p:cNvSpPr>
          <p:nvPr>
            <p:ph type="dt" sz="half" idx="10"/>
          </p:nvPr>
        </p:nvSpPr>
        <p:spPr/>
        <p:txBody>
          <a:bodyPr/>
          <a:lstStyle/>
          <a:p>
            <a:fld id="{49661C9F-6916-4CB5-B598-3538EFFFC6F2}" type="datetimeFigureOut">
              <a:rPr lang="es-CO" smtClean="0"/>
              <a:t>2/07/2026</a:t>
            </a:fld>
            <a:endParaRPr lang="es-CO"/>
          </a:p>
        </p:txBody>
      </p:sp>
      <p:sp>
        <p:nvSpPr>
          <p:cNvPr id="6" name="Footer Placeholder 5"/>
          <p:cNvSpPr>
            <a:spLocks noGrp="1"/>
          </p:cNvSpPr>
          <p:nvPr>
            <p:ph type="ftr" sz="quarter" idx="11"/>
          </p:nvPr>
        </p:nvSpPr>
        <p:spPr/>
        <p:txBody>
          <a:bodyPr/>
          <a:lstStyle/>
          <a:p>
            <a:endParaRPr lang="es-CO"/>
          </a:p>
        </p:txBody>
      </p:sp>
      <p:sp>
        <p:nvSpPr>
          <p:cNvPr id="7" name="Slide Number Placeholder 6"/>
          <p:cNvSpPr>
            <a:spLocks noGrp="1"/>
          </p:cNvSpPr>
          <p:nvPr>
            <p:ph type="sldNum" sz="quarter" idx="12"/>
          </p:nvPr>
        </p:nvSpPr>
        <p:spPr/>
        <p:txBody>
          <a:bodyPr/>
          <a:lstStyle/>
          <a:p>
            <a:fld id="{43851525-2C9A-4F57-8F57-406C6AE4AE59}" type="slidenum">
              <a:rPr lang="es-CO" smtClean="0"/>
              <a:t>‹Nº›</a:t>
            </a:fld>
            <a:endParaRPr lang="es-CO"/>
          </a:p>
        </p:txBody>
      </p:sp>
    </p:spTree>
    <p:extLst>
      <p:ext uri="{BB962C8B-B14F-4D97-AF65-F5344CB8AC3E}">
        <p14:creationId xmlns:p14="http://schemas.microsoft.com/office/powerpoint/2010/main" val="1489210031"/>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a:xfrm>
            <a:off x="1252728" y="381000"/>
            <a:ext cx="10172700" cy="1493517"/>
          </a:xfrm>
        </p:spPr>
        <p:txBody>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1251678" y="2199633"/>
            <a:ext cx="4800600" cy="632529"/>
          </a:xfrm>
        </p:spPr>
        <p:txBody>
          <a:bodyPr anchor="b">
            <a:noAutofit/>
          </a:bodyPr>
          <a:lstStyle>
            <a:lvl1pPr marL="0" indent="0">
              <a:lnSpc>
                <a:spcPct val="100000"/>
              </a:lnSpc>
              <a:buNone/>
              <a:defRPr sz="1900" b="1" cap="all" spc="2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Content Placeholder 3"/>
          <p:cNvSpPr>
            <a:spLocks noGrp="1"/>
          </p:cNvSpPr>
          <p:nvPr>
            <p:ph sz="half" idx="2"/>
          </p:nvPr>
        </p:nvSpPr>
        <p:spPr>
          <a:xfrm>
            <a:off x="1257300" y="2909102"/>
            <a:ext cx="4800600" cy="299639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Text Placeholder 4"/>
          <p:cNvSpPr>
            <a:spLocks noGrp="1"/>
          </p:cNvSpPr>
          <p:nvPr>
            <p:ph type="body" sz="quarter" idx="3"/>
          </p:nvPr>
        </p:nvSpPr>
        <p:spPr>
          <a:xfrm>
            <a:off x="6633864" y="2199633"/>
            <a:ext cx="4800600" cy="632529"/>
          </a:xfrm>
        </p:spPr>
        <p:txBody>
          <a:bodyPr anchor="b">
            <a:noAutofit/>
          </a:bodyPr>
          <a:lstStyle>
            <a:lvl1pPr marL="0" indent="0">
              <a:lnSpc>
                <a:spcPct val="100000"/>
              </a:lnSpc>
              <a:buNone/>
              <a:defRPr sz="1900" b="1" cap="all" spc="2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Content Placeholder 5"/>
          <p:cNvSpPr>
            <a:spLocks noGrp="1"/>
          </p:cNvSpPr>
          <p:nvPr>
            <p:ph sz="quarter" idx="4"/>
          </p:nvPr>
        </p:nvSpPr>
        <p:spPr>
          <a:xfrm>
            <a:off x="6633864" y="2909102"/>
            <a:ext cx="4800600" cy="299639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7" name="Date Placeholder 6"/>
          <p:cNvSpPr>
            <a:spLocks noGrp="1"/>
          </p:cNvSpPr>
          <p:nvPr>
            <p:ph type="dt" sz="half" idx="10"/>
          </p:nvPr>
        </p:nvSpPr>
        <p:spPr/>
        <p:txBody>
          <a:bodyPr/>
          <a:lstStyle/>
          <a:p>
            <a:fld id="{49661C9F-6916-4CB5-B598-3538EFFFC6F2}" type="datetimeFigureOut">
              <a:rPr lang="es-CO" smtClean="0"/>
              <a:t>2/07/2026</a:t>
            </a:fld>
            <a:endParaRPr lang="es-CO"/>
          </a:p>
        </p:txBody>
      </p:sp>
      <p:sp>
        <p:nvSpPr>
          <p:cNvPr id="8" name="Footer Placeholder 7"/>
          <p:cNvSpPr>
            <a:spLocks noGrp="1"/>
          </p:cNvSpPr>
          <p:nvPr>
            <p:ph type="ftr" sz="quarter" idx="11"/>
          </p:nvPr>
        </p:nvSpPr>
        <p:spPr/>
        <p:txBody>
          <a:bodyPr/>
          <a:lstStyle/>
          <a:p>
            <a:endParaRPr lang="es-CO"/>
          </a:p>
        </p:txBody>
      </p:sp>
      <p:sp>
        <p:nvSpPr>
          <p:cNvPr id="9" name="Slide Number Placeholder 8"/>
          <p:cNvSpPr>
            <a:spLocks noGrp="1"/>
          </p:cNvSpPr>
          <p:nvPr>
            <p:ph type="sldNum" sz="quarter" idx="12"/>
          </p:nvPr>
        </p:nvSpPr>
        <p:spPr/>
        <p:txBody>
          <a:bodyPr/>
          <a:lstStyle/>
          <a:p>
            <a:fld id="{43851525-2C9A-4F57-8F57-406C6AE4AE59}" type="slidenum">
              <a:rPr lang="es-CO" smtClean="0"/>
              <a:t>‹Nº›</a:t>
            </a:fld>
            <a:endParaRPr lang="es-CO"/>
          </a:p>
        </p:txBody>
      </p:sp>
    </p:spTree>
    <p:extLst>
      <p:ext uri="{BB962C8B-B14F-4D97-AF65-F5344CB8AC3E}">
        <p14:creationId xmlns:p14="http://schemas.microsoft.com/office/powerpoint/2010/main" val="4187160715"/>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Date Placeholder 2"/>
          <p:cNvSpPr>
            <a:spLocks noGrp="1"/>
          </p:cNvSpPr>
          <p:nvPr>
            <p:ph type="dt" sz="half" idx="10"/>
          </p:nvPr>
        </p:nvSpPr>
        <p:spPr/>
        <p:txBody>
          <a:bodyPr/>
          <a:lstStyle/>
          <a:p>
            <a:fld id="{49661C9F-6916-4CB5-B598-3538EFFFC6F2}" type="datetimeFigureOut">
              <a:rPr lang="es-CO" smtClean="0"/>
              <a:t>2/07/2026</a:t>
            </a:fld>
            <a:endParaRPr lang="es-CO"/>
          </a:p>
        </p:txBody>
      </p:sp>
      <p:sp>
        <p:nvSpPr>
          <p:cNvPr id="4" name="Footer Placeholder 3"/>
          <p:cNvSpPr>
            <a:spLocks noGrp="1"/>
          </p:cNvSpPr>
          <p:nvPr>
            <p:ph type="ftr" sz="quarter" idx="11"/>
          </p:nvPr>
        </p:nvSpPr>
        <p:spPr/>
        <p:txBody>
          <a:bodyPr/>
          <a:lstStyle/>
          <a:p>
            <a:endParaRPr lang="es-CO"/>
          </a:p>
        </p:txBody>
      </p:sp>
      <p:sp>
        <p:nvSpPr>
          <p:cNvPr id="5" name="Slide Number Placeholder 4"/>
          <p:cNvSpPr>
            <a:spLocks noGrp="1"/>
          </p:cNvSpPr>
          <p:nvPr>
            <p:ph type="sldNum" sz="quarter" idx="12"/>
          </p:nvPr>
        </p:nvSpPr>
        <p:spPr/>
        <p:txBody>
          <a:bodyPr/>
          <a:lstStyle/>
          <a:p>
            <a:fld id="{43851525-2C9A-4F57-8F57-406C6AE4AE59}" type="slidenum">
              <a:rPr lang="es-CO" smtClean="0"/>
              <a:t>‹Nº›</a:t>
            </a:fld>
            <a:endParaRPr lang="es-CO"/>
          </a:p>
        </p:txBody>
      </p:sp>
    </p:spTree>
    <p:extLst>
      <p:ext uri="{BB962C8B-B14F-4D97-AF65-F5344CB8AC3E}">
        <p14:creationId xmlns:p14="http://schemas.microsoft.com/office/powerpoint/2010/main" val="26120376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9661C9F-6916-4CB5-B598-3538EFFFC6F2}" type="datetimeFigureOut">
              <a:rPr lang="es-CO" smtClean="0"/>
              <a:t>2/07/2026</a:t>
            </a:fld>
            <a:endParaRPr lang="es-CO"/>
          </a:p>
        </p:txBody>
      </p:sp>
      <p:sp>
        <p:nvSpPr>
          <p:cNvPr id="3" name="Footer Placeholder 2"/>
          <p:cNvSpPr>
            <a:spLocks noGrp="1"/>
          </p:cNvSpPr>
          <p:nvPr>
            <p:ph type="ftr" sz="quarter" idx="11"/>
          </p:nvPr>
        </p:nvSpPr>
        <p:spPr/>
        <p:txBody>
          <a:bodyPr/>
          <a:lstStyle/>
          <a:p>
            <a:endParaRPr lang="es-CO"/>
          </a:p>
        </p:txBody>
      </p:sp>
      <p:sp>
        <p:nvSpPr>
          <p:cNvPr id="4" name="Slide Number Placeholder 3"/>
          <p:cNvSpPr>
            <a:spLocks noGrp="1"/>
          </p:cNvSpPr>
          <p:nvPr>
            <p:ph type="sldNum" sz="quarter" idx="12"/>
          </p:nvPr>
        </p:nvSpPr>
        <p:spPr/>
        <p:txBody>
          <a:bodyPr/>
          <a:lstStyle/>
          <a:p>
            <a:fld id="{43851525-2C9A-4F57-8F57-406C6AE4AE59}" type="slidenum">
              <a:rPr lang="es-CO" smtClean="0"/>
              <a:t>‹Nº›</a:t>
            </a:fld>
            <a:endParaRPr lang="es-CO"/>
          </a:p>
        </p:txBody>
      </p:sp>
    </p:spTree>
    <p:extLst>
      <p:ext uri="{BB962C8B-B14F-4D97-AF65-F5344CB8AC3E}">
        <p14:creationId xmlns:p14="http://schemas.microsoft.com/office/powerpoint/2010/main" val="15510142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spTree>
      <p:nvGrpSpPr>
        <p:cNvPr id="1" name=""/>
        <p:cNvGrpSpPr/>
        <p:nvPr/>
      </p:nvGrpSpPr>
      <p:grpSpPr>
        <a:xfrm>
          <a:off x="0" y="0"/>
          <a:ext cx="0" cy="0"/>
          <a:chOff x="0" y="0"/>
          <a:chExt cx="0" cy="0"/>
        </a:xfrm>
      </p:grpSpPr>
      <p:sp>
        <p:nvSpPr>
          <p:cNvPr id="17" name="Freeform 11" title="right scallop background shape"/>
          <p:cNvSpPr/>
          <p:nvPr/>
        </p:nvSpPr>
        <p:spPr bwMode="auto">
          <a:xfrm>
            <a:off x="7389812"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2" name="Title 1"/>
          <p:cNvSpPr>
            <a:spLocks noGrp="1"/>
          </p:cNvSpPr>
          <p:nvPr>
            <p:ph type="title"/>
          </p:nvPr>
        </p:nvSpPr>
        <p:spPr>
          <a:xfrm>
            <a:off x="8337884" y="457199"/>
            <a:ext cx="3092115" cy="1196671"/>
          </a:xfrm>
        </p:spPr>
        <p:txBody>
          <a:bodyPr anchor="b">
            <a:normAutofit/>
          </a:bodyPr>
          <a:lstStyle>
            <a:lvl1pPr>
              <a:lnSpc>
                <a:spcPct val="100000"/>
              </a:lnSpc>
              <a:defRPr sz="1900" b="1" i="0" cap="all" spc="300" baseline="0">
                <a:solidFill>
                  <a:schemeClr val="accent1"/>
                </a:solidFill>
                <a:latin typeface="+mn-lt"/>
              </a:defRPr>
            </a:lvl1pPr>
          </a:lstStyle>
          <a:p>
            <a:r>
              <a:rPr lang="es-ES"/>
              <a:t>Haga clic para modificar el estilo de título del patrón</a:t>
            </a:r>
            <a:endParaRPr lang="en-US" dirty="0"/>
          </a:p>
        </p:txBody>
      </p:sp>
      <p:sp>
        <p:nvSpPr>
          <p:cNvPr id="3" name="Content Placeholder 2"/>
          <p:cNvSpPr>
            <a:spLocks noGrp="1"/>
          </p:cNvSpPr>
          <p:nvPr>
            <p:ph idx="1"/>
          </p:nvPr>
        </p:nvSpPr>
        <p:spPr>
          <a:xfrm>
            <a:off x="765051" y="920377"/>
            <a:ext cx="6158418" cy="498512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Text Placeholder 3"/>
          <p:cNvSpPr>
            <a:spLocks noGrp="1"/>
          </p:cNvSpPr>
          <p:nvPr>
            <p:ph type="body" sz="half" idx="2"/>
          </p:nvPr>
        </p:nvSpPr>
        <p:spPr>
          <a:xfrm>
            <a:off x="8337885" y="1741336"/>
            <a:ext cx="3092115" cy="4164164"/>
          </a:xfrm>
        </p:spPr>
        <p:txBody>
          <a:bodyPr/>
          <a:lstStyle>
            <a:lvl1pPr marL="0" indent="0">
              <a:lnSpc>
                <a:spcPct val="120000"/>
              </a:lnSpc>
              <a:spcBef>
                <a:spcPts val="1200"/>
              </a:spcBef>
              <a:buNone/>
              <a:defRPr sz="160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Date Placeholder 4"/>
          <p:cNvSpPr>
            <a:spLocks noGrp="1"/>
          </p:cNvSpPr>
          <p:nvPr>
            <p:ph type="dt" sz="half" idx="10"/>
          </p:nvPr>
        </p:nvSpPr>
        <p:spPr>
          <a:xfrm>
            <a:off x="765051" y="6375679"/>
            <a:ext cx="1233355" cy="348462"/>
          </a:xfrm>
        </p:spPr>
        <p:txBody>
          <a:bodyPr/>
          <a:lstStyle/>
          <a:p>
            <a:fld id="{49661C9F-6916-4CB5-B598-3538EFFFC6F2}" type="datetimeFigureOut">
              <a:rPr lang="es-CO" smtClean="0"/>
              <a:t>2/07/2026</a:t>
            </a:fld>
            <a:endParaRPr lang="es-CO"/>
          </a:p>
        </p:txBody>
      </p:sp>
      <p:sp>
        <p:nvSpPr>
          <p:cNvPr id="6" name="Footer Placeholder 5"/>
          <p:cNvSpPr>
            <a:spLocks noGrp="1"/>
          </p:cNvSpPr>
          <p:nvPr>
            <p:ph type="ftr" sz="quarter" idx="11"/>
          </p:nvPr>
        </p:nvSpPr>
        <p:spPr>
          <a:xfrm>
            <a:off x="2103620" y="6375679"/>
            <a:ext cx="3482179" cy="345796"/>
          </a:xfrm>
        </p:spPr>
        <p:txBody>
          <a:bodyPr/>
          <a:lstStyle/>
          <a:p>
            <a:endParaRPr lang="es-CO"/>
          </a:p>
        </p:txBody>
      </p:sp>
      <p:sp>
        <p:nvSpPr>
          <p:cNvPr id="7" name="Slide Number Placeholder 6"/>
          <p:cNvSpPr>
            <a:spLocks noGrp="1"/>
          </p:cNvSpPr>
          <p:nvPr>
            <p:ph type="sldNum" sz="quarter" idx="12"/>
          </p:nvPr>
        </p:nvSpPr>
        <p:spPr>
          <a:xfrm>
            <a:off x="5691014" y="6375679"/>
            <a:ext cx="1232456" cy="345796"/>
          </a:xfrm>
        </p:spPr>
        <p:txBody>
          <a:bodyPr/>
          <a:lstStyle/>
          <a:p>
            <a:fld id="{43851525-2C9A-4F57-8F57-406C6AE4AE59}" type="slidenum">
              <a:rPr lang="es-CO" smtClean="0"/>
              <a:t>‹Nº›</a:t>
            </a:fld>
            <a:endParaRPr lang="es-CO"/>
          </a:p>
        </p:txBody>
      </p:sp>
      <p:sp>
        <p:nvSpPr>
          <p:cNvPr id="8" name="Rectangle 7" title="left edge border"/>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2716549980"/>
      </p:ext>
    </p:extLst>
  </p:cSld>
  <p:clrMapOvr>
    <a:masterClrMapping/>
  </p:clrMapOvr>
  <p:extLst>
    <p:ext uri="{DCECCB84-F9BA-43D5-87BE-67443E8EF086}">
      <p15:sldGuideLst xmlns:p15="http://schemas.microsoft.com/office/powerpoint/2012/main">
        <p15:guide id="1" orient="horz" pos="69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283464" y="0"/>
            <a:ext cx="7355585" cy="6857999"/>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a:t>Haga clic en el icono para agregar una imagen</a:t>
            </a:r>
            <a:endParaRPr lang="en-US" dirty="0"/>
          </a:p>
        </p:txBody>
      </p:sp>
      <p:sp>
        <p:nvSpPr>
          <p:cNvPr id="11" name="Freeform 11" title="right scallop background shape"/>
          <p:cNvSpPr/>
          <p:nvPr/>
        </p:nvSpPr>
        <p:spPr bwMode="auto">
          <a:xfrm>
            <a:off x="7389812"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12" name="Rectangle 11" title="left edge border"/>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337883" y="457200"/>
            <a:ext cx="3092117" cy="1196670"/>
          </a:xfrm>
        </p:spPr>
        <p:txBody>
          <a:bodyPr anchor="b">
            <a:normAutofit/>
          </a:bodyPr>
          <a:lstStyle>
            <a:lvl1pPr>
              <a:lnSpc>
                <a:spcPct val="100000"/>
              </a:lnSpc>
              <a:defRPr sz="1900" b="1" i="0" spc="300" baseline="0">
                <a:solidFill>
                  <a:schemeClr val="accent1"/>
                </a:solidFill>
                <a:latin typeface="+mn-lt"/>
              </a:defRPr>
            </a:lvl1pPr>
          </a:lstStyle>
          <a:p>
            <a:r>
              <a:rPr lang="es-ES"/>
              <a:t>Haga clic para modificar el estilo de título del patrón</a:t>
            </a:r>
            <a:endParaRPr lang="en-US" dirty="0"/>
          </a:p>
        </p:txBody>
      </p:sp>
      <p:sp>
        <p:nvSpPr>
          <p:cNvPr id="4" name="Text Placeholder 3"/>
          <p:cNvSpPr>
            <a:spLocks noGrp="1"/>
          </p:cNvSpPr>
          <p:nvPr>
            <p:ph type="body" sz="half" idx="2"/>
          </p:nvPr>
        </p:nvSpPr>
        <p:spPr>
          <a:xfrm>
            <a:off x="8337883" y="1741336"/>
            <a:ext cx="3092117" cy="4164164"/>
          </a:xfrm>
        </p:spPr>
        <p:txBody>
          <a:bodyPr/>
          <a:lstStyle>
            <a:lvl1pPr marL="0" indent="0">
              <a:lnSpc>
                <a:spcPct val="120000"/>
              </a:lnSpc>
              <a:spcBef>
                <a:spcPts val="1200"/>
              </a:spcBef>
              <a:buNone/>
              <a:defRPr sz="160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Date Placeholder 4"/>
          <p:cNvSpPr>
            <a:spLocks noGrp="1"/>
          </p:cNvSpPr>
          <p:nvPr>
            <p:ph type="dt" sz="half" idx="10"/>
          </p:nvPr>
        </p:nvSpPr>
        <p:spPr>
          <a:xfrm>
            <a:off x="765950" y="6375679"/>
            <a:ext cx="1232456" cy="348462"/>
          </a:xfrm>
        </p:spPr>
        <p:txBody>
          <a:bodyPr/>
          <a:lstStyle/>
          <a:p>
            <a:fld id="{49661C9F-6916-4CB5-B598-3538EFFFC6F2}" type="datetimeFigureOut">
              <a:rPr lang="es-CO" smtClean="0"/>
              <a:t>2/07/2026</a:t>
            </a:fld>
            <a:endParaRPr lang="es-CO"/>
          </a:p>
        </p:txBody>
      </p:sp>
      <p:sp>
        <p:nvSpPr>
          <p:cNvPr id="6" name="Footer Placeholder 5"/>
          <p:cNvSpPr>
            <a:spLocks noGrp="1"/>
          </p:cNvSpPr>
          <p:nvPr>
            <p:ph type="ftr" sz="quarter" idx="11"/>
          </p:nvPr>
        </p:nvSpPr>
        <p:spPr>
          <a:xfrm>
            <a:off x="2103621" y="6375679"/>
            <a:ext cx="3482178" cy="345796"/>
          </a:xfrm>
        </p:spPr>
        <p:txBody>
          <a:bodyPr/>
          <a:lstStyle/>
          <a:p>
            <a:endParaRPr lang="es-CO"/>
          </a:p>
        </p:txBody>
      </p:sp>
      <p:sp>
        <p:nvSpPr>
          <p:cNvPr id="7" name="Slide Number Placeholder 6"/>
          <p:cNvSpPr>
            <a:spLocks noGrp="1"/>
          </p:cNvSpPr>
          <p:nvPr>
            <p:ph type="sldNum" sz="quarter" idx="12"/>
          </p:nvPr>
        </p:nvSpPr>
        <p:spPr>
          <a:xfrm>
            <a:off x="5687568" y="6375679"/>
            <a:ext cx="1234440" cy="345796"/>
          </a:xfrm>
        </p:spPr>
        <p:txBody>
          <a:bodyPr/>
          <a:lstStyle/>
          <a:p>
            <a:fld id="{43851525-2C9A-4F57-8F57-406C6AE4AE59}" type="slidenum">
              <a:rPr lang="es-CO" smtClean="0"/>
              <a:t>‹Nº›</a:t>
            </a:fld>
            <a:endParaRPr lang="es-CO"/>
          </a:p>
        </p:txBody>
      </p:sp>
    </p:spTree>
    <p:extLst>
      <p:ext uri="{BB962C8B-B14F-4D97-AF65-F5344CB8AC3E}">
        <p14:creationId xmlns:p14="http://schemas.microsoft.com/office/powerpoint/2010/main" val="36879826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1678" y="382385"/>
            <a:ext cx="10178322" cy="1492132"/>
          </a:xfrm>
          <a:prstGeom prst="rect">
            <a:avLst/>
          </a:prstGeom>
        </p:spPr>
        <p:txBody>
          <a:bodyPr vert="horz" lIns="91440" tIns="45720" rIns="91440" bIns="45720" rtlCol="0" anchor="t">
            <a:normAutofit/>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1251678" y="2286001"/>
            <a:ext cx="10178322" cy="3593591"/>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2"/>
          </p:nvPr>
        </p:nvSpPr>
        <p:spPr>
          <a:xfrm>
            <a:off x="1251678" y="6375679"/>
            <a:ext cx="2329722" cy="348462"/>
          </a:xfrm>
          <a:prstGeom prst="rect">
            <a:avLst/>
          </a:prstGeom>
        </p:spPr>
        <p:txBody>
          <a:bodyPr vert="horz" lIns="91440" tIns="45720" rIns="91440" bIns="45720" rtlCol="0" anchor="ctr"/>
          <a:lstStyle>
            <a:lvl1pPr algn="l">
              <a:defRPr sz="1200">
                <a:solidFill>
                  <a:schemeClr val="tx1">
                    <a:lumMod val="65000"/>
                    <a:lumOff val="35000"/>
                  </a:schemeClr>
                </a:solidFill>
              </a:defRPr>
            </a:lvl1pPr>
          </a:lstStyle>
          <a:p>
            <a:fld id="{49661C9F-6916-4CB5-B598-3538EFFFC6F2}" type="datetimeFigureOut">
              <a:rPr lang="es-CO" smtClean="0"/>
              <a:t>2/07/2026</a:t>
            </a:fld>
            <a:endParaRPr lang="es-CO"/>
          </a:p>
        </p:txBody>
      </p:sp>
      <p:sp>
        <p:nvSpPr>
          <p:cNvPr id="5" name="Footer Placeholder 4"/>
          <p:cNvSpPr>
            <a:spLocks noGrp="1"/>
          </p:cNvSpPr>
          <p:nvPr>
            <p:ph type="ftr" sz="quarter" idx="3"/>
          </p:nvPr>
        </p:nvSpPr>
        <p:spPr>
          <a:xfrm>
            <a:off x="4038600" y="6375679"/>
            <a:ext cx="4114800" cy="345796"/>
          </a:xfrm>
          <a:prstGeom prst="rect">
            <a:avLst/>
          </a:prstGeom>
        </p:spPr>
        <p:txBody>
          <a:bodyPr vert="horz" lIns="91440" tIns="45720" rIns="91440" bIns="45720" rtlCol="0" anchor="ctr"/>
          <a:lstStyle>
            <a:lvl1pPr algn="ctr">
              <a:defRPr sz="1200">
                <a:solidFill>
                  <a:schemeClr val="tx1">
                    <a:lumMod val="65000"/>
                    <a:lumOff val="35000"/>
                  </a:schemeClr>
                </a:solidFill>
              </a:defRPr>
            </a:lvl1pPr>
          </a:lstStyle>
          <a:p>
            <a:endParaRPr lang="es-CO"/>
          </a:p>
        </p:txBody>
      </p:sp>
      <p:sp>
        <p:nvSpPr>
          <p:cNvPr id="6" name="Slide Number Placeholder 5"/>
          <p:cNvSpPr>
            <a:spLocks noGrp="1"/>
          </p:cNvSpPr>
          <p:nvPr>
            <p:ph type="sldNum" sz="quarter" idx="4"/>
          </p:nvPr>
        </p:nvSpPr>
        <p:spPr>
          <a:xfrm>
            <a:off x="8610601" y="6375679"/>
            <a:ext cx="2819399" cy="345796"/>
          </a:xfrm>
          <a:prstGeom prst="rect">
            <a:avLst/>
          </a:prstGeom>
        </p:spPr>
        <p:txBody>
          <a:bodyPr vert="horz" lIns="91440" tIns="45720" rIns="91440" bIns="45720" rtlCol="0" anchor="ctr"/>
          <a:lstStyle>
            <a:lvl1pPr algn="r">
              <a:defRPr sz="1200">
                <a:solidFill>
                  <a:schemeClr val="tx1">
                    <a:lumMod val="65000"/>
                    <a:lumOff val="35000"/>
                  </a:schemeClr>
                </a:solidFill>
              </a:defRPr>
            </a:lvl1pPr>
          </a:lstStyle>
          <a:p>
            <a:fld id="{43851525-2C9A-4F57-8F57-406C6AE4AE59}" type="slidenum">
              <a:rPr lang="es-CO" smtClean="0"/>
              <a:t>‹Nº›</a:t>
            </a:fld>
            <a:endParaRPr lang="es-CO"/>
          </a:p>
        </p:txBody>
      </p:sp>
      <p:sp>
        <p:nvSpPr>
          <p:cNvPr id="11" name="Freeform 6" title="Left scallop edge"/>
          <p:cNvSpPr/>
          <p:nvPr/>
        </p:nvSpPr>
        <p:spPr bwMode="auto">
          <a:xfrm>
            <a:off x="0" y="0"/>
            <a:ext cx="885825" cy="6858000"/>
          </a:xfrm>
          <a:custGeom>
            <a:avLst/>
            <a:gdLst/>
            <a:ahLst/>
            <a:cxnLst/>
            <a:rect l="0" t="0" r="r" b="b"/>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prstDash val="solid"/>
            <a:round/>
            <a:headEnd/>
            <a:tailEnd/>
          </a:ln>
        </p:spPr>
      </p:sp>
      <p:sp>
        <p:nvSpPr>
          <p:cNvPr id="12" name="Rectangle 11" title="right edge border"/>
          <p:cNvSpPr/>
          <p:nvPr/>
        </p:nvSpPr>
        <p:spPr>
          <a:xfrm>
            <a:off x="11908536"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287629767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5100" kern="1200" cap="all" spc="200" baseline="0">
          <a:solidFill>
            <a:schemeClr val="tx2"/>
          </a:solidFill>
          <a:latin typeface="+mj-lt"/>
          <a:ea typeface="+mj-ea"/>
          <a:cs typeface="+mj-cs"/>
        </a:defRPr>
      </a:lvl1pPr>
    </p:titleStyle>
    <p:bodyStyle>
      <a:lvl1pPr marL="228600" indent="-228600" algn="l" defTabSz="914400" rtl="0" eaLnBrk="1" latinLnBrk="0" hangingPunct="1">
        <a:lnSpc>
          <a:spcPct val="110000"/>
        </a:lnSpc>
        <a:spcBef>
          <a:spcPts val="700"/>
        </a:spcBef>
        <a:buClr>
          <a:schemeClr val="tx2"/>
        </a:buClr>
        <a:buFont typeface="Arial" panose="020B0604020202020204" pitchFamily="34" charset="0"/>
        <a:buChar char="•"/>
        <a:defRPr sz="20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110000"/>
        </a:lnSpc>
        <a:spcBef>
          <a:spcPts val="700"/>
        </a:spcBef>
        <a:buClr>
          <a:schemeClr val="tx2"/>
        </a:buClr>
        <a:buFont typeface="Gill Sans MT" panose="020B0502020104020203" pitchFamily="34" charset="0"/>
        <a:buChar char="–"/>
        <a:defRPr sz="18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110000"/>
        </a:lnSpc>
        <a:spcBef>
          <a:spcPts val="700"/>
        </a:spcBef>
        <a:buClr>
          <a:schemeClr val="tx2"/>
        </a:buClr>
        <a:buFont typeface="Arial" panose="020B0604020202020204" pitchFamily="34" charset="0"/>
        <a:buChar char="•"/>
        <a:defRPr sz="16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baseline="0">
          <a:solidFill>
            <a:schemeClr val="tx1">
              <a:lumMod val="65000"/>
              <a:lumOff val="35000"/>
            </a:schemeClr>
          </a:solidFill>
          <a:latin typeface="+mn-lt"/>
          <a:ea typeface="+mn-ea"/>
          <a:cs typeface="+mn-cs"/>
        </a:defRPr>
      </a:lvl8pPr>
      <a:lvl9pPr marL="38862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baseline="0">
          <a:solidFill>
            <a:schemeClr val="tx1">
              <a:lumMod val="65000"/>
              <a:lumOff val="3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792">
          <p15:clr>
            <a:srgbClr val="F26B43"/>
          </p15:clr>
        </p15:guide>
        <p15:guide id="2" pos="7200">
          <p15:clr>
            <a:srgbClr val="F26B43"/>
          </p15:clr>
        </p15:guide>
        <p15:guide id="3" orient="horz" pos="4008">
          <p15:clr>
            <a:srgbClr val="F26B43"/>
          </p15:clr>
        </p15:guide>
        <p15:guide id="4" orient="horz" pos="1440">
          <p15:clr>
            <a:srgbClr val="F26B43"/>
          </p15:clr>
        </p15:guide>
        <p15:guide id="5" orient="horz" pos="3720">
          <p15:clr>
            <a:srgbClr val="F26B43"/>
          </p15:clr>
        </p15:guide>
        <p15:guide id="6" orient="horz" pos="24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6AC2942-DFC0-4EC9-A547-F743D7A3BF8B}"/>
              </a:ext>
            </a:extLst>
          </p:cNvPr>
          <p:cNvSpPr>
            <a:spLocks noGrp="1"/>
          </p:cNvSpPr>
          <p:nvPr>
            <p:ph type="ctrTitle"/>
          </p:nvPr>
        </p:nvSpPr>
        <p:spPr>
          <a:xfrm>
            <a:off x="1078523" y="1098388"/>
            <a:ext cx="10318418" cy="3796341"/>
          </a:xfrm>
        </p:spPr>
        <p:txBody>
          <a:bodyPr/>
          <a:lstStyle/>
          <a:p>
            <a:r>
              <a:rPr lang="es-CO" dirty="0"/>
              <a:t>DECRETO 1075 de 2015</a:t>
            </a:r>
          </a:p>
        </p:txBody>
      </p:sp>
      <p:sp>
        <p:nvSpPr>
          <p:cNvPr id="3" name="Subtítulo 2">
            <a:extLst>
              <a:ext uri="{FF2B5EF4-FFF2-40B4-BE49-F238E27FC236}">
                <a16:creationId xmlns:a16="http://schemas.microsoft.com/office/drawing/2014/main" id="{836E258D-2614-474F-B0DF-5CD9272F4B92}"/>
              </a:ext>
            </a:extLst>
          </p:cNvPr>
          <p:cNvSpPr>
            <a:spLocks noGrp="1"/>
          </p:cNvSpPr>
          <p:nvPr>
            <p:ph type="subTitle" idx="1"/>
          </p:nvPr>
        </p:nvSpPr>
        <p:spPr>
          <a:xfrm>
            <a:off x="2201598" y="5759612"/>
            <a:ext cx="8045373" cy="742279"/>
          </a:xfrm>
        </p:spPr>
        <p:txBody>
          <a:bodyPr>
            <a:noAutofit/>
          </a:bodyPr>
          <a:lstStyle/>
          <a:p>
            <a:r>
              <a:rPr lang="es-CO" sz="2400" b="1"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Único Reglamentario del Sector Educación</a:t>
            </a:r>
            <a:endParaRPr lang="es-CO" dirty="0">
              <a:solidFill>
                <a:srgbClr val="FF0000"/>
              </a:solidFill>
            </a:endParaRPr>
          </a:p>
        </p:txBody>
      </p:sp>
    </p:spTree>
    <p:extLst>
      <p:ext uri="{BB962C8B-B14F-4D97-AF65-F5344CB8AC3E}">
        <p14:creationId xmlns:p14="http://schemas.microsoft.com/office/powerpoint/2010/main" val="36099134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1000"/>
                                        <p:tgtEl>
                                          <p:spTgt spid="3">
                                            <p:txEl>
                                              <p:pRg st="0" end="0"/>
                                            </p:txEl>
                                          </p:spTgt>
                                        </p:tgtEl>
                                      </p:cBhvr>
                                    </p:animEffect>
                                    <p:anim calcmode="lin" valueType="num">
                                      <p:cBhvr>
                                        <p:cTn id="12"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3"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1B1C52B-ACC5-4E9F-849E-91409BA4C200}"/>
              </a:ext>
            </a:extLst>
          </p:cNvPr>
          <p:cNvSpPr>
            <a:spLocks noGrp="1"/>
          </p:cNvSpPr>
          <p:nvPr>
            <p:ph type="title"/>
          </p:nvPr>
        </p:nvSpPr>
        <p:spPr>
          <a:xfrm>
            <a:off x="838200" y="324785"/>
            <a:ext cx="10515600" cy="482040"/>
          </a:xfrm>
        </p:spPr>
        <p:txBody>
          <a:bodyPr>
            <a:normAutofit fontScale="90000"/>
          </a:bodyPr>
          <a:lstStyle/>
          <a:p>
            <a:pPr algn="ctr"/>
            <a:r>
              <a:rPr lang="es-CO" b="1" dirty="0"/>
              <a:t>Decreto 1075 de 2015</a:t>
            </a:r>
          </a:p>
        </p:txBody>
      </p:sp>
      <p:graphicFrame>
        <p:nvGraphicFramePr>
          <p:cNvPr id="5" name="Tabla 5">
            <a:extLst>
              <a:ext uri="{FF2B5EF4-FFF2-40B4-BE49-F238E27FC236}">
                <a16:creationId xmlns:a16="http://schemas.microsoft.com/office/drawing/2014/main" id="{0C5EBA63-2826-47C0-998F-6591394F08F6}"/>
              </a:ext>
            </a:extLst>
          </p:cNvPr>
          <p:cNvGraphicFramePr>
            <a:graphicFrameLocks noGrp="1"/>
          </p:cNvGraphicFramePr>
          <p:nvPr>
            <p:ph idx="1"/>
            <p:extLst>
              <p:ext uri="{D42A27DB-BD31-4B8C-83A1-F6EECF244321}">
                <p14:modId xmlns:p14="http://schemas.microsoft.com/office/powerpoint/2010/main" val="712894431"/>
              </p:ext>
            </p:extLst>
          </p:nvPr>
        </p:nvGraphicFramePr>
        <p:xfrm>
          <a:off x="860474" y="1437594"/>
          <a:ext cx="10520082" cy="5095621"/>
        </p:xfrm>
        <a:graphic>
          <a:graphicData uri="http://schemas.openxmlformats.org/drawingml/2006/table">
            <a:tbl>
              <a:tblPr firstRow="1" bandRow="1">
                <a:tableStyleId>{2A488322-F2BA-4B5B-9748-0D474271808F}</a:tableStyleId>
              </a:tblPr>
              <a:tblGrid>
                <a:gridCol w="1689847">
                  <a:extLst>
                    <a:ext uri="{9D8B030D-6E8A-4147-A177-3AD203B41FA5}">
                      <a16:colId xmlns:a16="http://schemas.microsoft.com/office/drawing/2014/main" val="141622382"/>
                    </a:ext>
                  </a:extLst>
                </a:gridCol>
                <a:gridCol w="1613647">
                  <a:extLst>
                    <a:ext uri="{9D8B030D-6E8A-4147-A177-3AD203B41FA5}">
                      <a16:colId xmlns:a16="http://schemas.microsoft.com/office/drawing/2014/main" val="696339846"/>
                    </a:ext>
                  </a:extLst>
                </a:gridCol>
                <a:gridCol w="4276165">
                  <a:extLst>
                    <a:ext uri="{9D8B030D-6E8A-4147-A177-3AD203B41FA5}">
                      <a16:colId xmlns:a16="http://schemas.microsoft.com/office/drawing/2014/main" val="2416115448"/>
                    </a:ext>
                  </a:extLst>
                </a:gridCol>
                <a:gridCol w="1573306">
                  <a:extLst>
                    <a:ext uri="{9D8B030D-6E8A-4147-A177-3AD203B41FA5}">
                      <a16:colId xmlns:a16="http://schemas.microsoft.com/office/drawing/2014/main" val="914036133"/>
                    </a:ext>
                  </a:extLst>
                </a:gridCol>
                <a:gridCol w="1367117">
                  <a:extLst>
                    <a:ext uri="{9D8B030D-6E8A-4147-A177-3AD203B41FA5}">
                      <a16:colId xmlns:a16="http://schemas.microsoft.com/office/drawing/2014/main" val="2548933664"/>
                    </a:ext>
                  </a:extLst>
                </a:gridCol>
              </a:tblGrid>
              <a:tr h="281567">
                <a:tc>
                  <a:txBody>
                    <a:bodyPr/>
                    <a:lstStyle/>
                    <a:p>
                      <a:pPr algn="ctr">
                        <a:lnSpc>
                          <a:spcPct val="107000"/>
                        </a:lnSpc>
                        <a:spcAft>
                          <a:spcPts val="800"/>
                        </a:spcAft>
                      </a:pPr>
                      <a:r>
                        <a:rPr lang="es-CO" sz="2000" b="1" dirty="0">
                          <a:effectLst/>
                        </a:rPr>
                        <a:t>LIBRO</a:t>
                      </a:r>
                      <a:endParaRPr lang="es-CO"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es-CO" sz="2000" b="1">
                          <a:effectLst/>
                        </a:rPr>
                        <a:t>PARTE</a:t>
                      </a:r>
                      <a:endParaRPr lang="es-CO"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es-CO" sz="2000" b="1" dirty="0">
                          <a:effectLst/>
                        </a:rPr>
                        <a:t>TÍTULO</a:t>
                      </a:r>
                      <a:endParaRPr lang="es-CO"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es-CO" sz="2000" b="1">
                          <a:effectLst/>
                        </a:rPr>
                        <a:t>CAPÍTULO</a:t>
                      </a:r>
                      <a:endParaRPr lang="es-CO"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es-CO" sz="2000" b="1" dirty="0">
                          <a:effectLst/>
                        </a:rPr>
                        <a:t>SECCIÓN </a:t>
                      </a:r>
                      <a:endParaRPr lang="es-CO"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666198488"/>
                  </a:ext>
                </a:extLst>
              </a:tr>
              <a:tr h="66089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CO" sz="2000" kern="1200" dirty="0">
                          <a:solidFill>
                            <a:schemeClr val="dk1"/>
                          </a:solidFill>
                          <a:effectLst/>
                        </a:rPr>
                        <a:t>2: Régimen reglamentario del sector educativo</a:t>
                      </a:r>
                      <a:endParaRPr lang="es-CO" sz="2000" dirty="0"/>
                    </a:p>
                    <a:p>
                      <a:endParaRPr lang="es-CO" sz="1400" dirty="0"/>
                    </a:p>
                  </a:txBody>
                  <a:tcPr/>
                </a:tc>
                <a:tc>
                  <a:txBody>
                    <a:bodyPr/>
                    <a:lstStyle/>
                    <a:p>
                      <a:r>
                        <a:rPr lang="es-MX" sz="1400" dirty="0">
                          <a:solidFill>
                            <a:schemeClr val="tx1"/>
                          </a:solidFill>
                        </a:rPr>
                        <a:t>4. </a:t>
                      </a:r>
                      <a:r>
                        <a:rPr lang="es-MX" sz="1400" dirty="0">
                          <a:solidFill>
                            <a:schemeClr val="bg1"/>
                          </a:solidFill>
                          <a:highlight>
                            <a:srgbClr val="FF0000"/>
                          </a:highlight>
                        </a:rPr>
                        <a:t>Reglamentación de la actividad laboral docente </a:t>
                      </a:r>
                      <a:r>
                        <a:rPr lang="es-MX" sz="1400" dirty="0">
                          <a:solidFill>
                            <a:schemeClr val="bg1"/>
                          </a:solidFill>
                        </a:rPr>
                        <a:t>e</a:t>
                      </a:r>
                      <a:r>
                        <a:rPr lang="es-MX" sz="1400" dirty="0">
                          <a:solidFill>
                            <a:schemeClr val="tx1"/>
                          </a:solidFill>
                        </a:rPr>
                        <a:t>n el servicio educativo de los niveles de preescolar, básica y media (235 – 335)</a:t>
                      </a:r>
                    </a:p>
                    <a:p>
                      <a:r>
                        <a:rPr lang="es-CO" sz="1400" dirty="0">
                          <a:solidFill>
                            <a:schemeClr val="bg1"/>
                          </a:solidFill>
                          <a:highlight>
                            <a:srgbClr val="800000"/>
                          </a:highlight>
                        </a:rPr>
                        <a:t>213 - SALTO A 235</a:t>
                      </a:r>
                    </a:p>
                  </a:txBody>
                  <a:tcPr>
                    <a:solidFill>
                      <a:srgbClr val="92D050"/>
                    </a:solidFill>
                  </a:tcPr>
                </a:tc>
                <a:tc>
                  <a:txBody>
                    <a:bodyPr/>
                    <a:lstStyle/>
                    <a:p>
                      <a:r>
                        <a:rPr lang="es-MX" sz="1600" dirty="0">
                          <a:solidFill>
                            <a:schemeClr val="bg1"/>
                          </a:solidFill>
                        </a:rPr>
                        <a:t>1. Reglamentación del </a:t>
                      </a:r>
                      <a:r>
                        <a:rPr lang="es-MX" sz="1600" dirty="0">
                          <a:solidFill>
                            <a:schemeClr val="bg1"/>
                          </a:solidFill>
                          <a:highlight>
                            <a:srgbClr val="FF0000"/>
                          </a:highlight>
                        </a:rPr>
                        <a:t>estatuto de profesionalización docente </a:t>
                      </a:r>
                      <a:r>
                        <a:rPr lang="es-MX" sz="1600" dirty="0">
                          <a:solidFill>
                            <a:schemeClr val="bg1"/>
                          </a:solidFill>
                        </a:rPr>
                        <a:t>(235 – 283)</a:t>
                      </a:r>
                      <a:endParaRPr lang="es-CO" sz="1600" dirty="0">
                        <a:solidFill>
                          <a:schemeClr val="bg1"/>
                        </a:solidFill>
                      </a:endParaRPr>
                    </a:p>
                  </a:txBody>
                  <a:tcPr>
                    <a:solidFill>
                      <a:schemeClr val="accent6">
                        <a:lumMod val="75000"/>
                      </a:schemeClr>
                    </a:solidFill>
                  </a:tcPr>
                </a:tc>
                <a:tc>
                  <a:txBody>
                    <a:bodyPr/>
                    <a:lstStyle/>
                    <a:p>
                      <a:endParaRPr lang="es-CO" sz="1600" dirty="0"/>
                    </a:p>
                  </a:txBody>
                  <a:tcPr/>
                </a:tc>
                <a:tc>
                  <a:txBody>
                    <a:bodyPr/>
                    <a:lstStyle/>
                    <a:p>
                      <a:endParaRPr lang="es-CO" sz="1600" dirty="0"/>
                    </a:p>
                  </a:txBody>
                  <a:tcPr/>
                </a:tc>
                <a:extLst>
                  <a:ext uri="{0D108BD9-81ED-4DB2-BD59-A6C34878D82A}">
                    <a16:rowId xmlns:a16="http://schemas.microsoft.com/office/drawing/2014/main" val="1466411244"/>
                  </a:ext>
                </a:extLst>
              </a:tr>
              <a:tr h="29664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s-CO" sz="1400" dirty="0"/>
                    </a:p>
                  </a:txBody>
                  <a:tcPr/>
                </a:tc>
                <a:tc>
                  <a:txBody>
                    <a:bodyPr/>
                    <a:lstStyle/>
                    <a:p>
                      <a:pPr>
                        <a:lnSpc>
                          <a:spcPct val="107000"/>
                        </a:lnSpc>
                        <a:spcAft>
                          <a:spcPts val="800"/>
                        </a:spcAft>
                      </a:pPr>
                      <a:endParaRPr lang="es-CO"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r>
                        <a:rPr lang="es-CO" sz="1600" dirty="0">
                          <a:solidFill>
                            <a:schemeClr val="bg1"/>
                          </a:solidFill>
                        </a:rPr>
                        <a:t>2. </a:t>
                      </a:r>
                      <a:r>
                        <a:rPr lang="es-CO" sz="1600" dirty="0">
                          <a:solidFill>
                            <a:schemeClr val="bg1"/>
                          </a:solidFill>
                          <a:highlight>
                            <a:srgbClr val="FF0000"/>
                          </a:highlight>
                        </a:rPr>
                        <a:t>Escalafón</a:t>
                      </a:r>
                      <a:r>
                        <a:rPr lang="es-CO" sz="1600" dirty="0">
                          <a:solidFill>
                            <a:schemeClr val="bg1"/>
                          </a:solidFill>
                        </a:rPr>
                        <a:t> nacional docente (283 – 293)</a:t>
                      </a:r>
                    </a:p>
                  </a:txBody>
                  <a:tcPr>
                    <a:solidFill>
                      <a:schemeClr val="accent6">
                        <a:lumMod val="75000"/>
                      </a:schemeClr>
                    </a:solidFill>
                  </a:tcPr>
                </a:tc>
                <a:tc>
                  <a:txBody>
                    <a:bodyPr/>
                    <a:lstStyle/>
                    <a:p>
                      <a:endParaRPr lang="es-CO" dirty="0"/>
                    </a:p>
                  </a:txBody>
                  <a:tcPr/>
                </a:tc>
                <a:tc>
                  <a:txBody>
                    <a:bodyPr/>
                    <a:lstStyle/>
                    <a:p>
                      <a:endParaRPr lang="es-CO"/>
                    </a:p>
                  </a:txBody>
                  <a:tcPr/>
                </a:tc>
                <a:extLst>
                  <a:ext uri="{0D108BD9-81ED-4DB2-BD59-A6C34878D82A}">
                    <a16:rowId xmlns:a16="http://schemas.microsoft.com/office/drawing/2014/main" val="2232897800"/>
                  </a:ext>
                </a:extLst>
              </a:tr>
              <a:tr h="17694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s-CO" sz="1400" dirty="0"/>
                    </a:p>
                  </a:txBody>
                  <a:tcPr/>
                </a:tc>
                <a:tc>
                  <a:txBody>
                    <a:bodyPr/>
                    <a:lstStyle/>
                    <a:p>
                      <a:pPr>
                        <a:lnSpc>
                          <a:spcPct val="107000"/>
                        </a:lnSpc>
                        <a:spcAft>
                          <a:spcPts val="800"/>
                        </a:spcAft>
                      </a:pPr>
                      <a:endParaRPr lang="es-CO"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r>
                        <a:rPr lang="es-MX" sz="1600" dirty="0">
                          <a:solidFill>
                            <a:schemeClr val="bg1"/>
                          </a:solidFill>
                        </a:rPr>
                        <a:t>3. Organización de la </a:t>
                      </a:r>
                      <a:r>
                        <a:rPr lang="es-MX" sz="1600" dirty="0">
                          <a:solidFill>
                            <a:schemeClr val="bg1"/>
                          </a:solidFill>
                          <a:highlight>
                            <a:srgbClr val="FF0000"/>
                          </a:highlight>
                        </a:rPr>
                        <a:t>jornada escolar y la jornada laboral de directivos docentes y docentes </a:t>
                      </a:r>
                      <a:r>
                        <a:rPr lang="es-MX" sz="1600" dirty="0">
                          <a:solidFill>
                            <a:schemeClr val="bg1"/>
                          </a:solidFill>
                        </a:rPr>
                        <a:t>de los establecimientos educativos estatales administrados por las entidades territoriales certificadas. 293 – 297)</a:t>
                      </a:r>
                      <a:endParaRPr lang="es-CO" sz="1600" dirty="0">
                        <a:solidFill>
                          <a:schemeClr val="bg1"/>
                        </a:solidFill>
                      </a:endParaRPr>
                    </a:p>
                  </a:txBody>
                  <a:tcPr>
                    <a:solidFill>
                      <a:schemeClr val="accent6">
                        <a:lumMod val="75000"/>
                      </a:schemeClr>
                    </a:solidFill>
                  </a:tcPr>
                </a:tc>
                <a:tc>
                  <a:txBody>
                    <a:bodyPr/>
                    <a:lstStyle/>
                    <a:p>
                      <a:endParaRPr lang="es-CO" dirty="0"/>
                    </a:p>
                  </a:txBody>
                  <a:tcPr/>
                </a:tc>
                <a:tc>
                  <a:txBody>
                    <a:bodyPr/>
                    <a:lstStyle/>
                    <a:p>
                      <a:endParaRPr lang="es-CO" dirty="0"/>
                    </a:p>
                  </a:txBody>
                  <a:tcPr/>
                </a:tc>
                <a:extLst>
                  <a:ext uri="{0D108BD9-81ED-4DB2-BD59-A6C34878D82A}">
                    <a16:rowId xmlns:a16="http://schemas.microsoft.com/office/drawing/2014/main" val="2141239225"/>
                  </a:ext>
                </a:extLst>
              </a:tr>
              <a:tr h="207898">
                <a:tc>
                  <a:txBody>
                    <a:bodyPr/>
                    <a:lstStyle/>
                    <a:p>
                      <a:endParaRPr lang="es-CO" sz="1400" dirty="0"/>
                    </a:p>
                  </a:txBody>
                  <a:tcPr/>
                </a:tc>
                <a:tc>
                  <a:txBody>
                    <a:bodyPr/>
                    <a:lstStyle/>
                    <a:p>
                      <a:pPr>
                        <a:lnSpc>
                          <a:spcPct val="107000"/>
                        </a:lnSpc>
                        <a:spcAft>
                          <a:spcPts val="800"/>
                        </a:spcAft>
                      </a:pPr>
                      <a:endParaRPr lang="es-CO"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r>
                        <a:rPr lang="es-MX" sz="1600" dirty="0">
                          <a:solidFill>
                            <a:schemeClr val="bg1"/>
                          </a:solidFill>
                        </a:rPr>
                        <a:t>4. </a:t>
                      </a:r>
                      <a:r>
                        <a:rPr lang="es-MX" sz="1600" dirty="0">
                          <a:solidFill>
                            <a:schemeClr val="bg1"/>
                          </a:solidFill>
                          <a:highlight>
                            <a:srgbClr val="FF0000"/>
                          </a:highlight>
                        </a:rPr>
                        <a:t>Aspectos salariales y prestacionales </a:t>
                      </a:r>
                      <a:r>
                        <a:rPr lang="es-MX" sz="1600" dirty="0">
                          <a:solidFill>
                            <a:schemeClr val="bg1"/>
                          </a:solidFill>
                        </a:rPr>
                        <a:t>(297 – 318)</a:t>
                      </a:r>
                      <a:endParaRPr lang="es-CO" sz="1600" dirty="0">
                        <a:solidFill>
                          <a:schemeClr val="bg1"/>
                        </a:solidFill>
                      </a:endParaRPr>
                    </a:p>
                  </a:txBody>
                  <a:tcPr>
                    <a:solidFill>
                      <a:schemeClr val="accent6">
                        <a:lumMod val="75000"/>
                      </a:schemeClr>
                    </a:solidFill>
                  </a:tcPr>
                </a:tc>
                <a:tc>
                  <a:txBody>
                    <a:bodyPr/>
                    <a:lstStyle/>
                    <a:p>
                      <a:endParaRPr lang="es-CO" dirty="0"/>
                    </a:p>
                  </a:txBody>
                  <a:tcPr/>
                </a:tc>
                <a:tc>
                  <a:txBody>
                    <a:bodyPr/>
                    <a:lstStyle/>
                    <a:p>
                      <a:endParaRPr lang="es-CO" dirty="0"/>
                    </a:p>
                  </a:txBody>
                  <a:tcPr/>
                </a:tc>
                <a:extLst>
                  <a:ext uri="{0D108BD9-81ED-4DB2-BD59-A6C34878D82A}">
                    <a16:rowId xmlns:a16="http://schemas.microsoft.com/office/drawing/2014/main" val="4243333993"/>
                  </a:ext>
                </a:extLst>
              </a:tr>
              <a:tr h="165465">
                <a:tc>
                  <a:txBody>
                    <a:bodyPr/>
                    <a:lstStyle/>
                    <a:p>
                      <a:endParaRPr lang="es-CO" sz="1400" dirty="0"/>
                    </a:p>
                  </a:txBody>
                  <a:tcPr/>
                </a:tc>
                <a:tc>
                  <a:txBody>
                    <a:bodyPr/>
                    <a:lstStyle/>
                    <a:p>
                      <a:endParaRPr lang="es-CO" sz="1400" dirty="0">
                        <a:solidFill>
                          <a:schemeClr val="tx1"/>
                        </a:solidFill>
                      </a:endParaRPr>
                    </a:p>
                  </a:txBody>
                  <a:tcPr/>
                </a:tc>
                <a:tc>
                  <a:txBody>
                    <a:bodyPr/>
                    <a:lstStyle/>
                    <a:p>
                      <a:r>
                        <a:rPr lang="es-CO" sz="1600" dirty="0">
                          <a:solidFill>
                            <a:schemeClr val="bg1"/>
                          </a:solidFill>
                        </a:rPr>
                        <a:t>5. </a:t>
                      </a:r>
                      <a:r>
                        <a:rPr lang="es-CO" sz="1600" dirty="0">
                          <a:solidFill>
                            <a:schemeClr val="bg1"/>
                          </a:solidFill>
                          <a:highlight>
                            <a:srgbClr val="FF0000"/>
                          </a:highlight>
                        </a:rPr>
                        <a:t>Traslados</a:t>
                      </a:r>
                      <a:r>
                        <a:rPr lang="es-CO" sz="1600" dirty="0">
                          <a:solidFill>
                            <a:schemeClr val="bg1"/>
                          </a:solidFill>
                        </a:rPr>
                        <a:t> (318 – 326)</a:t>
                      </a:r>
                    </a:p>
                  </a:txBody>
                  <a:tcPr>
                    <a:solidFill>
                      <a:schemeClr val="accent6">
                        <a:lumMod val="75000"/>
                      </a:schemeClr>
                    </a:solidFill>
                  </a:tcPr>
                </a:tc>
                <a:tc>
                  <a:txBody>
                    <a:bodyPr/>
                    <a:lstStyle/>
                    <a:p>
                      <a:endParaRPr lang="es-CO" dirty="0"/>
                    </a:p>
                  </a:txBody>
                  <a:tcPr/>
                </a:tc>
                <a:tc>
                  <a:txBody>
                    <a:bodyPr/>
                    <a:lstStyle/>
                    <a:p>
                      <a:endParaRPr lang="es-CO" dirty="0"/>
                    </a:p>
                  </a:txBody>
                  <a:tcPr/>
                </a:tc>
                <a:extLst>
                  <a:ext uri="{0D108BD9-81ED-4DB2-BD59-A6C34878D82A}">
                    <a16:rowId xmlns:a16="http://schemas.microsoft.com/office/drawing/2014/main" val="2790694230"/>
                  </a:ext>
                </a:extLst>
              </a:tr>
              <a:tr h="0">
                <a:tc>
                  <a:txBody>
                    <a:bodyPr/>
                    <a:lstStyle/>
                    <a:p>
                      <a:endParaRPr lang="es-CO" sz="1400" dirty="0"/>
                    </a:p>
                  </a:txBody>
                  <a:tcPr/>
                </a:tc>
                <a:tc>
                  <a:txBody>
                    <a:bodyPr/>
                    <a:lstStyle/>
                    <a:p>
                      <a:endParaRPr lang="es-CO" sz="1400" dirty="0">
                        <a:solidFill>
                          <a:schemeClr val="tx1"/>
                        </a:solidFill>
                      </a:endParaRPr>
                    </a:p>
                  </a:txBody>
                  <a:tcPr/>
                </a:tc>
                <a:tc>
                  <a:txBody>
                    <a:bodyPr/>
                    <a:lstStyle/>
                    <a:p>
                      <a:r>
                        <a:rPr lang="es-CO" sz="1600" dirty="0">
                          <a:solidFill>
                            <a:schemeClr val="bg1"/>
                          </a:solidFill>
                        </a:rPr>
                        <a:t>6. </a:t>
                      </a:r>
                      <a:r>
                        <a:rPr lang="es-CO" sz="1600" dirty="0">
                          <a:solidFill>
                            <a:schemeClr val="bg1"/>
                          </a:solidFill>
                          <a:highlight>
                            <a:srgbClr val="FF0000"/>
                          </a:highlight>
                        </a:rPr>
                        <a:t>Plantas de personal </a:t>
                      </a:r>
                      <a:r>
                        <a:rPr lang="es-CO" sz="1600" dirty="0">
                          <a:solidFill>
                            <a:schemeClr val="bg1"/>
                          </a:solidFill>
                        </a:rPr>
                        <a:t>docente (326 – 335)</a:t>
                      </a:r>
                    </a:p>
                  </a:txBody>
                  <a:tcPr>
                    <a:solidFill>
                      <a:schemeClr val="accent6">
                        <a:lumMod val="75000"/>
                      </a:schemeClr>
                    </a:solidFill>
                  </a:tcPr>
                </a:tc>
                <a:tc>
                  <a:txBody>
                    <a:bodyPr/>
                    <a:lstStyle/>
                    <a:p>
                      <a:endParaRPr lang="es-CO" dirty="0"/>
                    </a:p>
                  </a:txBody>
                  <a:tcPr/>
                </a:tc>
                <a:tc>
                  <a:txBody>
                    <a:bodyPr/>
                    <a:lstStyle/>
                    <a:p>
                      <a:endParaRPr lang="es-CO" dirty="0"/>
                    </a:p>
                  </a:txBody>
                  <a:tcPr/>
                </a:tc>
                <a:extLst>
                  <a:ext uri="{0D108BD9-81ED-4DB2-BD59-A6C34878D82A}">
                    <a16:rowId xmlns:a16="http://schemas.microsoft.com/office/drawing/2014/main" val="1350653196"/>
                  </a:ext>
                </a:extLst>
              </a:tr>
            </a:tbl>
          </a:graphicData>
        </a:graphic>
      </p:graphicFrame>
    </p:spTree>
    <p:extLst>
      <p:ext uri="{BB962C8B-B14F-4D97-AF65-F5344CB8AC3E}">
        <p14:creationId xmlns:p14="http://schemas.microsoft.com/office/powerpoint/2010/main" val="24411602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4B01F8F-530C-40BD-8FFF-66F41747E704}"/>
              </a:ext>
            </a:extLst>
          </p:cNvPr>
          <p:cNvSpPr>
            <a:spLocks noGrp="1"/>
          </p:cNvSpPr>
          <p:nvPr>
            <p:ph type="title"/>
          </p:nvPr>
        </p:nvSpPr>
        <p:spPr>
          <a:xfrm>
            <a:off x="1251678" y="342043"/>
            <a:ext cx="10178322" cy="827851"/>
          </a:xfrm>
        </p:spPr>
        <p:txBody>
          <a:bodyPr/>
          <a:lstStyle/>
          <a:p>
            <a:r>
              <a:rPr lang="es-CO" dirty="0"/>
              <a:t>DECRETO 1075 DE 2015</a:t>
            </a:r>
          </a:p>
        </p:txBody>
      </p:sp>
      <p:sp>
        <p:nvSpPr>
          <p:cNvPr id="3" name="Marcador de contenido 2">
            <a:extLst>
              <a:ext uri="{FF2B5EF4-FFF2-40B4-BE49-F238E27FC236}">
                <a16:creationId xmlns:a16="http://schemas.microsoft.com/office/drawing/2014/main" id="{C2E9534C-FE0C-4D9E-88FF-1E833414193B}"/>
              </a:ext>
            </a:extLst>
          </p:cNvPr>
          <p:cNvSpPr>
            <a:spLocks noGrp="1"/>
          </p:cNvSpPr>
          <p:nvPr>
            <p:ph idx="1"/>
          </p:nvPr>
        </p:nvSpPr>
        <p:spPr>
          <a:xfrm>
            <a:off x="1251678" y="1492624"/>
            <a:ext cx="10178322" cy="4760257"/>
          </a:xfrm>
        </p:spPr>
        <p:txBody>
          <a:bodyPr>
            <a:normAutofit fontScale="92500"/>
          </a:bodyPr>
          <a:lstStyle/>
          <a:p>
            <a:r>
              <a:rPr lang="pt-BR" sz="2400" dirty="0">
                <a:solidFill>
                  <a:schemeClr val="tx1"/>
                </a:solidFill>
              </a:rPr>
              <a:t>Decreto </a:t>
            </a:r>
            <a:r>
              <a:rPr lang="pt-BR" sz="2400" b="1" dirty="0">
                <a:solidFill>
                  <a:srgbClr val="FF0000"/>
                </a:solidFill>
              </a:rPr>
              <a:t>compilatorio</a:t>
            </a:r>
            <a:r>
              <a:rPr lang="pt-BR" sz="2400" dirty="0">
                <a:solidFill>
                  <a:schemeClr val="tx1"/>
                </a:solidFill>
              </a:rPr>
              <a:t> de normas reglamentarias </a:t>
            </a:r>
            <a:r>
              <a:rPr lang="pt-BR" sz="2400" u="sng" dirty="0">
                <a:solidFill>
                  <a:schemeClr val="tx1"/>
                </a:solidFill>
              </a:rPr>
              <a:t>preexistentes</a:t>
            </a:r>
            <a:r>
              <a:rPr lang="pt-BR" sz="2400" dirty="0">
                <a:solidFill>
                  <a:schemeClr val="tx1"/>
                </a:solidFill>
              </a:rPr>
              <a:t> </a:t>
            </a:r>
          </a:p>
          <a:p>
            <a:r>
              <a:rPr lang="es-MX" sz="2400" b="0" i="0" u="none" strike="noStrike" baseline="0" dirty="0">
                <a:solidFill>
                  <a:schemeClr val="tx1"/>
                </a:solidFill>
              </a:rPr>
              <a:t>Que la tarea de </a:t>
            </a:r>
            <a:r>
              <a:rPr lang="es-MX" sz="2400" b="1" i="0" u="none" strike="noStrike" baseline="0" dirty="0">
                <a:solidFill>
                  <a:srgbClr val="FF0000"/>
                </a:solidFill>
              </a:rPr>
              <a:t>compilar y racionalizar </a:t>
            </a:r>
            <a:r>
              <a:rPr lang="es-MX" sz="2400" b="0" i="0" u="none" strike="noStrike" baseline="0" dirty="0">
                <a:solidFill>
                  <a:schemeClr val="tx1"/>
                </a:solidFill>
              </a:rPr>
              <a:t>las normas de carácter reglamentario implica, </a:t>
            </a:r>
            <a:r>
              <a:rPr lang="es-MX" sz="2400" b="0" i="0" u="sng" strike="noStrike" baseline="0" dirty="0">
                <a:solidFill>
                  <a:schemeClr val="tx1"/>
                </a:solidFill>
              </a:rPr>
              <a:t>en algunos casos</a:t>
            </a:r>
            <a:r>
              <a:rPr lang="es-MX" sz="2400" b="0" i="0" u="none" strike="noStrike" baseline="0" dirty="0">
                <a:solidFill>
                  <a:schemeClr val="tx1"/>
                </a:solidFill>
              </a:rPr>
              <a:t>, </a:t>
            </a:r>
            <a:r>
              <a:rPr lang="es-MX" sz="2400" b="0" i="0" u="sng" strike="noStrike" baseline="0" dirty="0">
                <a:solidFill>
                  <a:schemeClr val="tx1"/>
                </a:solidFill>
              </a:rPr>
              <a:t>la simple actualización de la normativa compilada</a:t>
            </a:r>
            <a:r>
              <a:rPr lang="es-MX" sz="2400" b="0" i="0" u="none" strike="noStrike" baseline="0" dirty="0">
                <a:solidFill>
                  <a:schemeClr val="tx1"/>
                </a:solidFill>
              </a:rPr>
              <a:t>, para que </a:t>
            </a:r>
            <a:r>
              <a:rPr lang="es-MX" sz="2400" b="0" i="0" u="sng" strike="noStrike" baseline="0" dirty="0">
                <a:solidFill>
                  <a:schemeClr val="tx1"/>
                </a:solidFill>
              </a:rPr>
              <a:t>se ajuste a la realidad institucional y a la normativa vigente</a:t>
            </a:r>
            <a:r>
              <a:rPr lang="es-MX" sz="2400" b="0" i="0" u="none" strike="noStrike" baseline="0" dirty="0">
                <a:solidFill>
                  <a:schemeClr val="tx1"/>
                </a:solidFill>
              </a:rPr>
              <a:t>, lo cual conlleva, en aspectos puntuales, el ejercicio formal de </a:t>
            </a:r>
            <a:r>
              <a:rPr lang="es-CO" sz="2400" b="0" i="0" u="none" strike="noStrike" baseline="0" dirty="0">
                <a:solidFill>
                  <a:schemeClr val="tx1"/>
                </a:solidFill>
              </a:rPr>
              <a:t>la facultad reglamentaria.</a:t>
            </a:r>
            <a:endParaRPr lang="pt-BR" sz="2400" dirty="0">
              <a:solidFill>
                <a:schemeClr val="tx1"/>
              </a:solidFill>
            </a:endParaRPr>
          </a:p>
          <a:p>
            <a:pPr algn="l"/>
            <a:r>
              <a:rPr lang="es-MX" sz="2400" dirty="0">
                <a:solidFill>
                  <a:schemeClr val="tx1"/>
                </a:solidFill>
              </a:rPr>
              <a:t>El contenido material de este Decreto </a:t>
            </a:r>
            <a:r>
              <a:rPr lang="es-MX" sz="2400" b="1" u="sng" dirty="0">
                <a:solidFill>
                  <a:srgbClr val="FF0000"/>
                </a:solidFill>
              </a:rPr>
              <a:t>guarda correspondencia </a:t>
            </a:r>
            <a:r>
              <a:rPr lang="es-MX" sz="2400" dirty="0">
                <a:solidFill>
                  <a:schemeClr val="tx1"/>
                </a:solidFill>
              </a:rPr>
              <a:t>con el de los decretos compilados.</a:t>
            </a:r>
          </a:p>
          <a:p>
            <a:pPr algn="l"/>
            <a:r>
              <a:rPr lang="es-MX" sz="2400" dirty="0">
                <a:solidFill>
                  <a:schemeClr val="tx1"/>
                </a:solidFill>
              </a:rPr>
              <a:t>Los considerandos de los decretos fuente se entienden </a:t>
            </a:r>
            <a:r>
              <a:rPr lang="es-MX" sz="2400" u="sng" dirty="0">
                <a:solidFill>
                  <a:schemeClr val="tx1"/>
                </a:solidFill>
              </a:rPr>
              <a:t>incorporados</a:t>
            </a:r>
            <a:r>
              <a:rPr lang="es-MX" sz="2400" dirty="0">
                <a:solidFill>
                  <a:schemeClr val="tx1"/>
                </a:solidFill>
              </a:rPr>
              <a:t> a su texto, </a:t>
            </a:r>
            <a:r>
              <a:rPr lang="es-MX" sz="2400" u="sng" dirty="0">
                <a:solidFill>
                  <a:schemeClr val="tx1"/>
                </a:solidFill>
              </a:rPr>
              <a:t>aunque no se transcriban</a:t>
            </a:r>
          </a:p>
          <a:p>
            <a:pPr algn="l"/>
            <a:r>
              <a:rPr lang="es-MX" sz="2400" dirty="0">
                <a:solidFill>
                  <a:schemeClr val="tx1"/>
                </a:solidFill>
              </a:rPr>
              <a:t>las normas que integran el Libro 1 de este Decreto </a:t>
            </a:r>
            <a:r>
              <a:rPr lang="es-MX" sz="2400" dirty="0">
                <a:solidFill>
                  <a:srgbClr val="FF0000"/>
                </a:solidFill>
              </a:rPr>
              <a:t>no tienen naturaleza reglamentaria</a:t>
            </a:r>
            <a:endParaRPr lang="es-CO" sz="2400" dirty="0">
              <a:solidFill>
                <a:srgbClr val="FF0000"/>
              </a:solidFill>
            </a:endParaRPr>
          </a:p>
        </p:txBody>
      </p:sp>
    </p:spTree>
    <p:extLst>
      <p:ext uri="{BB962C8B-B14F-4D97-AF65-F5344CB8AC3E}">
        <p14:creationId xmlns:p14="http://schemas.microsoft.com/office/powerpoint/2010/main" val="3091570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1000"/>
                                        <p:tgtEl>
                                          <p:spTgt spid="3">
                                            <p:txEl>
                                              <p:pRg st="0" end="0"/>
                                            </p:txEl>
                                          </p:spTgt>
                                        </p:tgtEl>
                                      </p:cBhvr>
                                    </p:animEffect>
                                    <p:anim calcmode="lin" valueType="num">
                                      <p:cBhvr>
                                        <p:cTn id="12"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3"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fade">
                                      <p:cBhvr>
                                        <p:cTn id="18" dur="1000"/>
                                        <p:tgtEl>
                                          <p:spTgt spid="3">
                                            <p:txEl>
                                              <p:pRg st="1" end="1"/>
                                            </p:txEl>
                                          </p:spTgt>
                                        </p:tgtEl>
                                      </p:cBhvr>
                                    </p:animEffect>
                                    <p:anim calcmode="lin" valueType="num">
                                      <p:cBhvr>
                                        <p:cTn id="19"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0"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Effect transition="in" filter="fade">
                                      <p:cBhvr>
                                        <p:cTn id="25" dur="1000"/>
                                        <p:tgtEl>
                                          <p:spTgt spid="3">
                                            <p:txEl>
                                              <p:pRg st="2" end="2"/>
                                            </p:txEl>
                                          </p:spTgt>
                                        </p:tgtEl>
                                      </p:cBhvr>
                                    </p:animEffect>
                                    <p:anim calcmode="lin" valueType="num">
                                      <p:cBhvr>
                                        <p:cTn id="26"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7"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nodeType="clickEffect">
                                  <p:stCondLst>
                                    <p:cond delay="0"/>
                                  </p:stCondLst>
                                  <p:childTnLst>
                                    <p:set>
                                      <p:cBhvr>
                                        <p:cTn id="31" dur="1" fill="hold">
                                          <p:stCondLst>
                                            <p:cond delay="0"/>
                                          </p:stCondLst>
                                        </p:cTn>
                                        <p:tgtEl>
                                          <p:spTgt spid="3">
                                            <p:txEl>
                                              <p:pRg st="3" end="3"/>
                                            </p:txEl>
                                          </p:spTgt>
                                        </p:tgtEl>
                                        <p:attrNameLst>
                                          <p:attrName>style.visibility</p:attrName>
                                        </p:attrNameLst>
                                      </p:cBhvr>
                                      <p:to>
                                        <p:strVal val="visible"/>
                                      </p:to>
                                    </p:set>
                                    <p:animEffect transition="in" filter="fade">
                                      <p:cBhvr>
                                        <p:cTn id="32" dur="1000"/>
                                        <p:tgtEl>
                                          <p:spTgt spid="3">
                                            <p:txEl>
                                              <p:pRg st="3" end="3"/>
                                            </p:txEl>
                                          </p:spTgt>
                                        </p:tgtEl>
                                      </p:cBhvr>
                                    </p:animEffect>
                                    <p:anim calcmode="lin" valueType="num">
                                      <p:cBhvr>
                                        <p:cTn id="33"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4"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nodeType="clickEffect">
                                  <p:stCondLst>
                                    <p:cond delay="0"/>
                                  </p:stCondLst>
                                  <p:childTnLst>
                                    <p:set>
                                      <p:cBhvr>
                                        <p:cTn id="38" dur="1" fill="hold">
                                          <p:stCondLst>
                                            <p:cond delay="0"/>
                                          </p:stCondLst>
                                        </p:cTn>
                                        <p:tgtEl>
                                          <p:spTgt spid="3">
                                            <p:txEl>
                                              <p:pRg st="4" end="4"/>
                                            </p:txEl>
                                          </p:spTgt>
                                        </p:tgtEl>
                                        <p:attrNameLst>
                                          <p:attrName>style.visibility</p:attrName>
                                        </p:attrNameLst>
                                      </p:cBhvr>
                                      <p:to>
                                        <p:strVal val="visible"/>
                                      </p:to>
                                    </p:set>
                                    <p:animEffect transition="in" filter="fade">
                                      <p:cBhvr>
                                        <p:cTn id="39" dur="1000"/>
                                        <p:tgtEl>
                                          <p:spTgt spid="3">
                                            <p:txEl>
                                              <p:pRg st="4" end="4"/>
                                            </p:txEl>
                                          </p:spTgt>
                                        </p:tgtEl>
                                      </p:cBhvr>
                                    </p:animEffect>
                                    <p:anim calcmode="lin" valueType="num">
                                      <p:cBhvr>
                                        <p:cTn id="40"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41"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5296973-F1DD-49B2-A48E-7C50FE40DDB2}"/>
              </a:ext>
            </a:extLst>
          </p:cNvPr>
          <p:cNvSpPr>
            <a:spLocks noGrp="1"/>
          </p:cNvSpPr>
          <p:nvPr>
            <p:ph type="title"/>
          </p:nvPr>
        </p:nvSpPr>
        <p:spPr>
          <a:xfrm>
            <a:off x="1251678" y="382385"/>
            <a:ext cx="10178322" cy="868191"/>
          </a:xfrm>
        </p:spPr>
        <p:txBody>
          <a:bodyPr>
            <a:noAutofit/>
          </a:bodyPr>
          <a:lstStyle/>
          <a:p>
            <a:r>
              <a:rPr lang="es-CO" sz="3600" dirty="0"/>
              <a:t>Decreto 1075 de 2015</a:t>
            </a:r>
            <a:br>
              <a:rPr lang="es-CO" sz="2800" dirty="0"/>
            </a:br>
            <a:r>
              <a:rPr lang="es-CO" sz="2800" dirty="0"/>
              <a:t>(</a:t>
            </a:r>
            <a:r>
              <a:rPr lang="es-CO" sz="2000" dirty="0"/>
              <a:t>ALGUNOS DECRETOS COMPILADOS)</a:t>
            </a:r>
            <a:endParaRPr lang="es-CO" sz="2800" dirty="0"/>
          </a:p>
        </p:txBody>
      </p:sp>
      <p:sp>
        <p:nvSpPr>
          <p:cNvPr id="3" name="Marcador de contenido 2">
            <a:extLst>
              <a:ext uri="{FF2B5EF4-FFF2-40B4-BE49-F238E27FC236}">
                <a16:creationId xmlns:a16="http://schemas.microsoft.com/office/drawing/2014/main" id="{DA66C651-587F-4C16-AC59-C32918D697C9}"/>
              </a:ext>
            </a:extLst>
          </p:cNvPr>
          <p:cNvSpPr>
            <a:spLocks noGrp="1"/>
          </p:cNvSpPr>
          <p:nvPr>
            <p:ph idx="1"/>
          </p:nvPr>
        </p:nvSpPr>
        <p:spPr>
          <a:xfrm>
            <a:off x="1251678" y="1546413"/>
            <a:ext cx="10178322" cy="4333180"/>
          </a:xfrm>
        </p:spPr>
        <p:txBody>
          <a:bodyPr>
            <a:normAutofit fontScale="92500" lnSpcReduction="20000"/>
          </a:bodyPr>
          <a:lstStyle/>
          <a:p>
            <a:r>
              <a:rPr lang="es-CO" sz="2400" b="1" i="0" u="none" strike="noStrike" baseline="0" dirty="0">
                <a:solidFill>
                  <a:srgbClr val="FF0000"/>
                </a:solidFill>
                <a:latin typeface="Roboto" panose="02000000000000000000" pitchFamily="2" charset="0"/>
                <a:ea typeface="Roboto" panose="02000000000000000000" pitchFamily="2" charset="0"/>
              </a:rPr>
              <a:t>Decreto 3940 de 2007</a:t>
            </a:r>
            <a:r>
              <a:rPr lang="es-CO" b="0" i="0" u="none" strike="noStrike" baseline="0" dirty="0">
                <a:solidFill>
                  <a:srgbClr val="333333"/>
                </a:solidFill>
                <a:latin typeface="Roboto" panose="02000000000000000000" pitchFamily="2" charset="0"/>
                <a:ea typeface="Roboto" panose="02000000000000000000" pitchFamily="2" charset="0"/>
              </a:rPr>
              <a:t>. R</a:t>
            </a:r>
            <a:r>
              <a:rPr lang="es-MX" sz="2400" b="0" i="0" dirty="0">
                <a:solidFill>
                  <a:srgbClr val="000000"/>
                </a:solidFill>
                <a:effectLst/>
                <a:latin typeface="Roboto" panose="02000000000000000000" pitchFamily="2" charset="0"/>
                <a:ea typeface="Roboto" panose="02000000000000000000" pitchFamily="2" charset="0"/>
              </a:rPr>
              <a:t>egula el artículo 41 de la Ley 715 de 2001, estableciendo los </a:t>
            </a:r>
            <a:r>
              <a:rPr lang="es-MX" sz="2400" b="0" i="0" u="sng" dirty="0">
                <a:solidFill>
                  <a:srgbClr val="000000"/>
                </a:solidFill>
                <a:effectLst/>
                <a:latin typeface="Roboto" panose="02000000000000000000" pitchFamily="2" charset="0"/>
                <a:ea typeface="Roboto" panose="02000000000000000000" pitchFamily="2" charset="0"/>
              </a:rPr>
              <a:t>requisitos que deben cumplir los municipios con más de 100,000 </a:t>
            </a:r>
            <a:r>
              <a:rPr lang="es-MX" sz="2400" b="0" i="0" dirty="0">
                <a:solidFill>
                  <a:srgbClr val="000000"/>
                </a:solidFill>
                <a:effectLst/>
                <a:latin typeface="Roboto" panose="02000000000000000000" pitchFamily="2" charset="0"/>
                <a:ea typeface="Roboto" panose="02000000000000000000" pitchFamily="2" charset="0"/>
              </a:rPr>
              <a:t>habitantes para asumir la administración del servicio público educativo. </a:t>
            </a:r>
          </a:p>
          <a:p>
            <a:r>
              <a:rPr lang="es-MX" sz="2400" b="1" i="0" dirty="0">
                <a:solidFill>
                  <a:srgbClr val="FF0000"/>
                </a:solidFill>
                <a:effectLst/>
                <a:latin typeface="Roboto" panose="02000000000000000000" pitchFamily="2" charset="0"/>
                <a:ea typeface="Roboto" panose="02000000000000000000" pitchFamily="2" charset="0"/>
              </a:rPr>
              <a:t>Decreto 2700 de 2004. </a:t>
            </a:r>
            <a:r>
              <a:rPr lang="es-MX" sz="2400" i="0" dirty="0">
                <a:solidFill>
                  <a:schemeClr val="tx1"/>
                </a:solidFill>
                <a:effectLst/>
                <a:latin typeface="Roboto" panose="02000000000000000000" pitchFamily="2" charset="0"/>
                <a:ea typeface="Roboto" panose="02000000000000000000" pitchFamily="2" charset="0"/>
              </a:rPr>
              <a:t>establece </a:t>
            </a:r>
            <a:r>
              <a:rPr lang="es-MX" sz="2400" i="0" u="sng" dirty="0">
                <a:solidFill>
                  <a:schemeClr val="tx1"/>
                </a:solidFill>
                <a:effectLst/>
                <a:latin typeface="Roboto" panose="02000000000000000000" pitchFamily="2" charset="0"/>
                <a:ea typeface="Roboto" panose="02000000000000000000" pitchFamily="2" charset="0"/>
              </a:rPr>
              <a:t>los requisitos y procedimientos para la certificación de municipios con menos de 100.000 habitantes </a:t>
            </a:r>
            <a:r>
              <a:rPr lang="es-MX" sz="2400" i="0" dirty="0">
                <a:solidFill>
                  <a:schemeClr val="tx1"/>
                </a:solidFill>
                <a:effectLst/>
                <a:latin typeface="Roboto" panose="02000000000000000000" pitchFamily="2" charset="0"/>
                <a:ea typeface="Roboto" panose="02000000000000000000" pitchFamily="2" charset="0"/>
              </a:rPr>
              <a:t>para asumir la administración autónoma del servicio educativo en Colombia. </a:t>
            </a:r>
          </a:p>
          <a:p>
            <a:r>
              <a:rPr lang="es-MX" sz="2400" b="1" i="0" dirty="0">
                <a:solidFill>
                  <a:srgbClr val="FF0000"/>
                </a:solidFill>
                <a:effectLst/>
                <a:latin typeface="Roboto" panose="02000000000000000000" pitchFamily="2" charset="0"/>
                <a:ea typeface="Roboto" panose="02000000000000000000" pitchFamily="2" charset="0"/>
              </a:rPr>
              <a:t>Decreto 1851 de 2015</a:t>
            </a:r>
            <a:r>
              <a:rPr lang="es-MX" sz="2400" i="0" dirty="0">
                <a:solidFill>
                  <a:schemeClr val="tx1"/>
                </a:solidFill>
                <a:effectLst/>
                <a:latin typeface="Roboto" panose="02000000000000000000" pitchFamily="2" charset="0"/>
                <a:ea typeface="Roboto" panose="02000000000000000000" pitchFamily="2" charset="0"/>
              </a:rPr>
              <a:t>. </a:t>
            </a:r>
            <a:r>
              <a:rPr lang="es-MX" sz="2400" i="0" u="sng" dirty="0">
                <a:solidFill>
                  <a:schemeClr val="tx1"/>
                </a:solidFill>
                <a:effectLst/>
                <a:latin typeface="Roboto" panose="02000000000000000000" pitchFamily="2" charset="0"/>
                <a:ea typeface="Roboto" panose="02000000000000000000" pitchFamily="2" charset="0"/>
              </a:rPr>
              <a:t>reglamenta la contratación del servicio público educativo por parte de las entidades territoriales certificadas </a:t>
            </a:r>
            <a:r>
              <a:rPr lang="es-MX" sz="2400" i="0" dirty="0">
                <a:solidFill>
                  <a:schemeClr val="tx1"/>
                </a:solidFill>
                <a:effectLst/>
                <a:latin typeface="Roboto" panose="02000000000000000000" pitchFamily="2" charset="0"/>
                <a:ea typeface="Roboto" panose="02000000000000000000" pitchFamily="2" charset="0"/>
              </a:rPr>
              <a:t>en Colombia.</a:t>
            </a:r>
          </a:p>
          <a:p>
            <a:pPr marL="228600" marR="0" lvl="0" indent="-228600" algn="l" defTabSz="914400" rtl="0" eaLnBrk="1" fontAlgn="auto" latinLnBrk="0" hangingPunct="1">
              <a:lnSpc>
                <a:spcPct val="110000"/>
              </a:lnSpc>
              <a:spcBef>
                <a:spcPts val="700"/>
              </a:spcBef>
              <a:spcAft>
                <a:spcPts val="0"/>
              </a:spcAft>
              <a:buClr>
                <a:srgbClr val="2A1A00"/>
              </a:buClr>
              <a:buSzTx/>
              <a:buFont typeface="Arial" panose="020B0604020202020204" pitchFamily="34" charset="0"/>
              <a:buChar char="•"/>
              <a:tabLst/>
              <a:defRPr/>
            </a:pPr>
            <a:r>
              <a:rPr kumimoji="0" lang="es-MX" sz="2400" b="1"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cs typeface="+mn-cs"/>
              </a:rPr>
              <a:t>Decreto 3433 de 2008</a:t>
            </a:r>
            <a:r>
              <a:rPr kumimoji="0" lang="es-MX" sz="2400" b="0" i="0" u="none" strike="noStrike" kern="1200" cap="none" spc="0" normalizeH="0" baseline="0" noProof="0" dirty="0">
                <a:ln>
                  <a:noFill/>
                </a:ln>
                <a:solidFill>
                  <a:prstClr val="black"/>
                </a:solidFill>
                <a:effectLst/>
                <a:uLnTx/>
                <a:uFillTx/>
                <a:latin typeface="Roboto" panose="02000000000000000000" pitchFamily="2" charset="0"/>
                <a:ea typeface="Roboto" panose="02000000000000000000" pitchFamily="2" charset="0"/>
                <a:cs typeface="+mn-cs"/>
              </a:rPr>
              <a:t>. reglamenta la expedición de licencias de funcionamiento para establecimientos educativos privados en Colombia en los niveles de preescolar, básica y media.</a:t>
            </a:r>
          </a:p>
          <a:p>
            <a:endParaRPr lang="es-MX" sz="2400" i="0" dirty="0">
              <a:solidFill>
                <a:schemeClr val="tx1"/>
              </a:solidFill>
              <a:effectLst/>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33945981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5296973-F1DD-49B2-A48E-7C50FE40DDB2}"/>
              </a:ext>
            </a:extLst>
          </p:cNvPr>
          <p:cNvSpPr>
            <a:spLocks noGrp="1"/>
          </p:cNvSpPr>
          <p:nvPr>
            <p:ph type="title"/>
          </p:nvPr>
        </p:nvSpPr>
        <p:spPr>
          <a:xfrm>
            <a:off x="1251678" y="382385"/>
            <a:ext cx="10178322" cy="868191"/>
          </a:xfrm>
        </p:spPr>
        <p:txBody>
          <a:bodyPr>
            <a:normAutofit fontScale="90000"/>
          </a:bodyPr>
          <a:lstStyle/>
          <a:p>
            <a:r>
              <a:rPr kumimoji="0" lang="es-CO" sz="3600" b="0" i="0" u="none" strike="noStrike" kern="1200" cap="all" spc="200" normalizeH="0" baseline="0" noProof="0" dirty="0">
                <a:ln>
                  <a:noFill/>
                </a:ln>
                <a:solidFill>
                  <a:srgbClr val="2A1A00"/>
                </a:solidFill>
                <a:effectLst/>
                <a:uLnTx/>
                <a:uFillTx/>
                <a:latin typeface="Impact" panose="020B0806030902050204"/>
                <a:ea typeface="+mj-ea"/>
                <a:cs typeface="+mj-cs"/>
              </a:rPr>
              <a:t>Decreto 1075 de 2015</a:t>
            </a:r>
            <a:br>
              <a:rPr kumimoji="0" lang="es-CO" sz="2800" b="0" i="0" u="none" strike="noStrike" kern="1200" cap="all" spc="200" normalizeH="0" baseline="0" noProof="0" dirty="0">
                <a:ln>
                  <a:noFill/>
                </a:ln>
                <a:solidFill>
                  <a:srgbClr val="2A1A00"/>
                </a:solidFill>
                <a:effectLst/>
                <a:uLnTx/>
                <a:uFillTx/>
                <a:latin typeface="Impact" panose="020B0806030902050204"/>
                <a:ea typeface="+mj-ea"/>
                <a:cs typeface="+mj-cs"/>
              </a:rPr>
            </a:br>
            <a:r>
              <a:rPr kumimoji="0" lang="es-CO" sz="2800" b="0" i="0" u="none" strike="noStrike" kern="1200" cap="all" spc="200" normalizeH="0" baseline="0" noProof="0" dirty="0">
                <a:ln>
                  <a:noFill/>
                </a:ln>
                <a:solidFill>
                  <a:srgbClr val="2A1A00"/>
                </a:solidFill>
                <a:effectLst/>
                <a:uLnTx/>
                <a:uFillTx/>
                <a:latin typeface="Impact" panose="020B0806030902050204"/>
                <a:ea typeface="+mj-ea"/>
                <a:cs typeface="+mj-cs"/>
              </a:rPr>
              <a:t>(</a:t>
            </a:r>
            <a:r>
              <a:rPr kumimoji="0" lang="es-CO" sz="2000" b="0" i="0" u="none" strike="noStrike" kern="1200" cap="all" spc="200" normalizeH="0" baseline="0" noProof="0" dirty="0">
                <a:ln>
                  <a:noFill/>
                </a:ln>
                <a:solidFill>
                  <a:srgbClr val="2A1A00"/>
                </a:solidFill>
                <a:effectLst/>
                <a:uLnTx/>
                <a:uFillTx/>
                <a:latin typeface="Impact" panose="020B0806030902050204"/>
                <a:ea typeface="+mj-ea"/>
                <a:cs typeface="+mj-cs"/>
              </a:rPr>
              <a:t>ALGUNOS DECRETOS COMPILADOS)</a:t>
            </a:r>
            <a:endParaRPr lang="es-CO" dirty="0"/>
          </a:p>
        </p:txBody>
      </p:sp>
      <p:sp>
        <p:nvSpPr>
          <p:cNvPr id="3" name="Marcador de contenido 2">
            <a:extLst>
              <a:ext uri="{FF2B5EF4-FFF2-40B4-BE49-F238E27FC236}">
                <a16:creationId xmlns:a16="http://schemas.microsoft.com/office/drawing/2014/main" id="{DA66C651-587F-4C16-AC59-C32918D697C9}"/>
              </a:ext>
            </a:extLst>
          </p:cNvPr>
          <p:cNvSpPr>
            <a:spLocks noGrp="1"/>
          </p:cNvSpPr>
          <p:nvPr>
            <p:ph idx="1"/>
          </p:nvPr>
        </p:nvSpPr>
        <p:spPr>
          <a:xfrm>
            <a:off x="1251678" y="1546413"/>
            <a:ext cx="10178322" cy="4333180"/>
          </a:xfrm>
        </p:spPr>
        <p:txBody>
          <a:bodyPr>
            <a:normAutofit fontScale="92500" lnSpcReduction="20000"/>
          </a:bodyPr>
          <a:lstStyle/>
          <a:p>
            <a:r>
              <a:rPr lang="es-MX" b="1" dirty="0">
                <a:solidFill>
                  <a:srgbClr val="FF0000"/>
                </a:solidFill>
                <a:latin typeface="Roboto" panose="02000000000000000000" pitchFamily="2" charset="0"/>
                <a:ea typeface="Roboto" panose="02000000000000000000" pitchFamily="2" charset="0"/>
              </a:rPr>
              <a:t>Decreto 2500 de 2010</a:t>
            </a:r>
            <a:r>
              <a:rPr lang="es-MX" dirty="0">
                <a:solidFill>
                  <a:schemeClr val="tx1"/>
                </a:solidFill>
                <a:latin typeface="Roboto" panose="02000000000000000000" pitchFamily="2" charset="0"/>
                <a:ea typeface="Roboto" panose="02000000000000000000" pitchFamily="2" charset="0"/>
              </a:rPr>
              <a:t>. R</a:t>
            </a:r>
            <a:r>
              <a:rPr lang="es-MX" i="0" u="none" strike="noStrike" baseline="0" dirty="0">
                <a:solidFill>
                  <a:schemeClr val="tx1"/>
                </a:solidFill>
                <a:latin typeface="Roboto" panose="02000000000000000000" pitchFamily="2" charset="0"/>
                <a:ea typeface="Roboto" panose="02000000000000000000" pitchFamily="2" charset="0"/>
              </a:rPr>
              <a:t>eglamenta de manera transitoria la contratación de la administración de la educación por parte de entidades territoriales certificadas con cabildos y organizaciones indígenas, en el marco del Sistema Educativo Indígena Propio (SEIP). </a:t>
            </a:r>
          </a:p>
          <a:p>
            <a:r>
              <a:rPr lang="es-MX" b="1" i="0" u="none" strike="noStrike" baseline="0" dirty="0">
                <a:solidFill>
                  <a:srgbClr val="FF0000"/>
                </a:solidFill>
                <a:latin typeface="Roboto" panose="02000000000000000000" pitchFamily="2" charset="0"/>
                <a:ea typeface="Roboto" panose="02000000000000000000" pitchFamily="2" charset="0"/>
              </a:rPr>
              <a:t>Decreto 4710 de 2008. </a:t>
            </a:r>
            <a:r>
              <a:rPr lang="es-MX" i="0" u="none" strike="noStrike" baseline="0" dirty="0">
                <a:solidFill>
                  <a:schemeClr val="tx1"/>
                </a:solidFill>
                <a:latin typeface="Roboto" panose="02000000000000000000" pitchFamily="2" charset="0"/>
                <a:ea typeface="Roboto" panose="02000000000000000000" pitchFamily="2" charset="0"/>
              </a:rPr>
              <a:t>Establece criterios para la organización del apoyo que las entidades territoriales certificadas brindan a los establecimientos educativos a través de núcleos educativos u otras modalidades de coordinación.</a:t>
            </a:r>
          </a:p>
          <a:p>
            <a:r>
              <a:rPr lang="es-MX" b="1" i="0" u="none" strike="noStrike" baseline="0" dirty="0">
                <a:solidFill>
                  <a:srgbClr val="FF0000"/>
                </a:solidFill>
                <a:latin typeface="Roboto" panose="02000000000000000000" pitchFamily="2" charset="0"/>
                <a:ea typeface="Roboto" panose="02000000000000000000" pitchFamily="2" charset="0"/>
              </a:rPr>
              <a:t>Decreto 1122 de 2011. </a:t>
            </a:r>
            <a:r>
              <a:rPr lang="es-MX" i="0" u="none" strike="noStrike" baseline="0" dirty="0">
                <a:solidFill>
                  <a:schemeClr val="tx1"/>
                </a:solidFill>
                <a:latin typeface="Roboto" panose="02000000000000000000" pitchFamily="2" charset="0"/>
                <a:ea typeface="Roboto" panose="02000000000000000000" pitchFamily="2" charset="0"/>
              </a:rPr>
              <a:t>parcialmente el artículo 16 de la Ley 715 de 2001, estableciendo lineamientos para la asignación de recursos a los establecimientos educativos estatales en Colombia. Este decreto busca asegurar la correcta distribución y uso de los recursos destinados a la educación,</a:t>
            </a:r>
          </a:p>
          <a:p>
            <a:r>
              <a:rPr lang="es-MX" b="1" i="0" u="none" strike="noStrike" baseline="0" dirty="0">
                <a:solidFill>
                  <a:srgbClr val="FF0000"/>
                </a:solidFill>
                <a:latin typeface="Roboto" panose="02000000000000000000" pitchFamily="2" charset="0"/>
                <a:ea typeface="Roboto" panose="02000000000000000000" pitchFamily="2" charset="0"/>
              </a:rPr>
              <a:t>Decreto 2833 de 2004</a:t>
            </a:r>
            <a:r>
              <a:rPr lang="es-MX" i="0" u="none" strike="noStrike" baseline="0" dirty="0">
                <a:solidFill>
                  <a:srgbClr val="FF0000"/>
                </a:solidFill>
                <a:latin typeface="Roboto" panose="02000000000000000000" pitchFamily="2" charset="0"/>
                <a:ea typeface="Roboto" panose="02000000000000000000" pitchFamily="2" charset="0"/>
              </a:rPr>
              <a:t>. </a:t>
            </a:r>
            <a:r>
              <a:rPr lang="es-MX" i="0" u="none" strike="noStrike" baseline="0" dirty="0">
                <a:solidFill>
                  <a:schemeClr val="tx1"/>
                </a:solidFill>
                <a:latin typeface="Roboto" panose="02000000000000000000" pitchFamily="2" charset="0"/>
                <a:ea typeface="Roboto" panose="02000000000000000000" pitchFamily="2" charset="0"/>
              </a:rPr>
              <a:t>reglamenta el inciso 1º del numeral 16.2 del artículo 16 de la Ley 715 de 2001, definiendo los criterios de distribución de los recursos del Sistema General de Participaciones para educación, priorizando la población por atender en condiciones de eficiencia</a:t>
            </a:r>
          </a:p>
          <a:p>
            <a:endParaRPr lang="es-CO" sz="2400" dirty="0">
              <a:solidFill>
                <a:schemeClr val="tx1"/>
              </a:solidFill>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35812836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5296973-F1DD-49B2-A48E-7C50FE40DDB2}"/>
              </a:ext>
            </a:extLst>
          </p:cNvPr>
          <p:cNvSpPr>
            <a:spLocks noGrp="1"/>
          </p:cNvSpPr>
          <p:nvPr>
            <p:ph type="title"/>
          </p:nvPr>
        </p:nvSpPr>
        <p:spPr>
          <a:xfrm>
            <a:off x="1251678" y="382385"/>
            <a:ext cx="10178322" cy="868191"/>
          </a:xfrm>
        </p:spPr>
        <p:txBody>
          <a:bodyPr>
            <a:normAutofit fontScale="90000"/>
          </a:bodyPr>
          <a:lstStyle/>
          <a:p>
            <a:r>
              <a:rPr kumimoji="0" lang="es-CO" sz="3600" b="0" i="0" u="none" strike="noStrike" kern="1200" cap="all" spc="200" normalizeH="0" baseline="0" noProof="0" dirty="0">
                <a:ln>
                  <a:noFill/>
                </a:ln>
                <a:solidFill>
                  <a:srgbClr val="2A1A00"/>
                </a:solidFill>
                <a:effectLst/>
                <a:uLnTx/>
                <a:uFillTx/>
                <a:latin typeface="Impact" panose="020B0806030902050204"/>
                <a:ea typeface="+mj-ea"/>
                <a:cs typeface="+mj-cs"/>
              </a:rPr>
              <a:t>Decreto 1075 de 2015</a:t>
            </a:r>
            <a:br>
              <a:rPr kumimoji="0" lang="es-CO" sz="2800" b="0" i="0" u="none" strike="noStrike" kern="1200" cap="all" spc="200" normalizeH="0" baseline="0" noProof="0" dirty="0">
                <a:ln>
                  <a:noFill/>
                </a:ln>
                <a:solidFill>
                  <a:srgbClr val="2A1A00"/>
                </a:solidFill>
                <a:effectLst/>
                <a:uLnTx/>
                <a:uFillTx/>
                <a:latin typeface="Impact" panose="020B0806030902050204"/>
                <a:ea typeface="+mj-ea"/>
                <a:cs typeface="+mj-cs"/>
              </a:rPr>
            </a:br>
            <a:r>
              <a:rPr kumimoji="0" lang="es-CO" sz="2800" b="0" i="0" u="none" strike="noStrike" kern="1200" cap="all" spc="200" normalizeH="0" baseline="0" noProof="0" dirty="0">
                <a:ln>
                  <a:noFill/>
                </a:ln>
                <a:solidFill>
                  <a:srgbClr val="2A1A00"/>
                </a:solidFill>
                <a:effectLst/>
                <a:uLnTx/>
                <a:uFillTx/>
                <a:latin typeface="Impact" panose="020B0806030902050204"/>
                <a:ea typeface="+mj-ea"/>
                <a:cs typeface="+mj-cs"/>
              </a:rPr>
              <a:t>(</a:t>
            </a:r>
            <a:r>
              <a:rPr kumimoji="0" lang="es-CO" sz="2000" b="0" i="0" u="none" strike="noStrike" kern="1200" cap="all" spc="200" normalizeH="0" baseline="0" noProof="0" dirty="0">
                <a:ln>
                  <a:noFill/>
                </a:ln>
                <a:solidFill>
                  <a:srgbClr val="2A1A00"/>
                </a:solidFill>
                <a:effectLst/>
                <a:uLnTx/>
                <a:uFillTx/>
                <a:latin typeface="Impact" panose="020B0806030902050204"/>
                <a:ea typeface="+mj-ea"/>
                <a:cs typeface="+mj-cs"/>
              </a:rPr>
              <a:t>ALGUNOS DECRETOS COMPILADOS)</a:t>
            </a:r>
            <a:endParaRPr lang="es-CO" dirty="0"/>
          </a:p>
        </p:txBody>
      </p:sp>
      <p:sp>
        <p:nvSpPr>
          <p:cNvPr id="3" name="Marcador de contenido 2">
            <a:extLst>
              <a:ext uri="{FF2B5EF4-FFF2-40B4-BE49-F238E27FC236}">
                <a16:creationId xmlns:a16="http://schemas.microsoft.com/office/drawing/2014/main" id="{DA66C651-587F-4C16-AC59-C32918D697C9}"/>
              </a:ext>
            </a:extLst>
          </p:cNvPr>
          <p:cNvSpPr>
            <a:spLocks noGrp="1"/>
          </p:cNvSpPr>
          <p:nvPr>
            <p:ph idx="1"/>
          </p:nvPr>
        </p:nvSpPr>
        <p:spPr>
          <a:xfrm>
            <a:off x="1251678" y="1546413"/>
            <a:ext cx="10178322" cy="4333180"/>
          </a:xfrm>
        </p:spPr>
        <p:txBody>
          <a:bodyPr>
            <a:normAutofit/>
          </a:bodyPr>
          <a:lstStyle/>
          <a:p>
            <a:r>
              <a:rPr lang="es-CO" sz="2400" b="1" dirty="0">
                <a:solidFill>
                  <a:srgbClr val="FF0000"/>
                </a:solidFill>
                <a:latin typeface="Roboto" panose="02000000000000000000" pitchFamily="2" charset="0"/>
                <a:ea typeface="Roboto" panose="02000000000000000000" pitchFamily="2" charset="0"/>
              </a:rPr>
              <a:t>Decreto 4791 de 2008</a:t>
            </a:r>
            <a:r>
              <a:rPr lang="es-MX" sz="2400" dirty="0">
                <a:solidFill>
                  <a:schemeClr val="tx1"/>
                </a:solidFill>
                <a:latin typeface="Roboto" panose="02000000000000000000" pitchFamily="2" charset="0"/>
                <a:ea typeface="Roboto" panose="02000000000000000000" pitchFamily="2" charset="0"/>
              </a:rPr>
              <a:t>. reglamenta parcialmente los artículos 11 a 14 de la Ley 715 de 2001 sobre la administración de los Fondos de Servicios Educativos en establecimientos educativos estatales en Colombia.</a:t>
            </a:r>
          </a:p>
          <a:p>
            <a:r>
              <a:rPr lang="es-CO" sz="2400" b="1" dirty="0">
                <a:solidFill>
                  <a:srgbClr val="FF0000"/>
                </a:solidFill>
                <a:latin typeface="Roboto" panose="02000000000000000000" pitchFamily="2" charset="0"/>
                <a:ea typeface="Roboto" panose="02000000000000000000" pitchFamily="2" charset="0"/>
              </a:rPr>
              <a:t>Decreto 4807 de 2011. </a:t>
            </a:r>
            <a:r>
              <a:rPr lang="es-MX" sz="2400" dirty="0">
                <a:solidFill>
                  <a:schemeClr val="tx1"/>
                </a:solidFill>
                <a:latin typeface="Roboto" panose="02000000000000000000" pitchFamily="2" charset="0"/>
                <a:ea typeface="Roboto" panose="02000000000000000000" pitchFamily="2" charset="0"/>
              </a:rPr>
              <a:t>reglamenta la gratuidad educativa para estudiantes de educación preescolar, primaria, secundaria y media en instituciones educativas estatales en Colombia</a:t>
            </a:r>
            <a:r>
              <a:rPr lang="es-MX" sz="2400" b="1" dirty="0">
                <a:solidFill>
                  <a:srgbClr val="FF0000"/>
                </a:solidFill>
                <a:latin typeface="Roboto" panose="02000000000000000000" pitchFamily="2" charset="0"/>
                <a:ea typeface="Roboto" panose="02000000000000000000" pitchFamily="2" charset="0"/>
              </a:rPr>
              <a:t>.</a:t>
            </a:r>
          </a:p>
          <a:p>
            <a:r>
              <a:rPr lang="es-CO" sz="2400" b="1" dirty="0">
                <a:solidFill>
                  <a:srgbClr val="FF0000"/>
                </a:solidFill>
                <a:latin typeface="Roboto" panose="02000000000000000000" pitchFamily="2" charset="0"/>
                <a:ea typeface="Roboto" panose="02000000000000000000" pitchFamily="2" charset="0"/>
              </a:rPr>
              <a:t>Decreto 3976 de 2009. </a:t>
            </a:r>
            <a:r>
              <a:rPr lang="es-MX" sz="2400" dirty="0">
                <a:solidFill>
                  <a:schemeClr val="tx1"/>
                </a:solidFill>
                <a:latin typeface="Roboto" panose="02000000000000000000" pitchFamily="2" charset="0"/>
                <a:ea typeface="Roboto" panose="02000000000000000000" pitchFamily="2" charset="0"/>
              </a:rPr>
              <a:t>modifica parcialmente el Decreto 416 de 2007 y establece disposiciones relacionadas con la regulación de regalías en Colombia.</a:t>
            </a:r>
          </a:p>
        </p:txBody>
      </p:sp>
    </p:spTree>
    <p:extLst>
      <p:ext uri="{BB962C8B-B14F-4D97-AF65-F5344CB8AC3E}">
        <p14:creationId xmlns:p14="http://schemas.microsoft.com/office/powerpoint/2010/main" val="26023924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5296973-F1DD-49B2-A48E-7C50FE40DDB2}"/>
              </a:ext>
            </a:extLst>
          </p:cNvPr>
          <p:cNvSpPr>
            <a:spLocks noGrp="1"/>
          </p:cNvSpPr>
          <p:nvPr>
            <p:ph type="title"/>
          </p:nvPr>
        </p:nvSpPr>
        <p:spPr>
          <a:xfrm>
            <a:off x="1251678" y="382385"/>
            <a:ext cx="10178322" cy="868191"/>
          </a:xfrm>
        </p:spPr>
        <p:txBody>
          <a:bodyPr>
            <a:normAutofit fontScale="90000"/>
          </a:bodyPr>
          <a:lstStyle/>
          <a:p>
            <a:r>
              <a:rPr lang="es-CO" sz="3600" dirty="0"/>
              <a:t>DECRETO 1075 DE 2015</a:t>
            </a:r>
            <a:br>
              <a:rPr lang="es-CO" sz="3600" dirty="0"/>
            </a:br>
            <a:r>
              <a:rPr lang="es-CO" sz="2700" dirty="0"/>
              <a:t>(</a:t>
            </a:r>
            <a:r>
              <a:rPr kumimoji="0" lang="es-CO" sz="2700" b="0" i="0" u="none" strike="noStrike" kern="1200" cap="all" spc="200" normalizeH="0" baseline="0" noProof="0" dirty="0">
                <a:ln>
                  <a:noFill/>
                </a:ln>
                <a:solidFill>
                  <a:srgbClr val="2A1A00"/>
                </a:solidFill>
                <a:effectLst/>
                <a:uLnTx/>
                <a:uFillTx/>
                <a:latin typeface="Impact" panose="020B0806030902050204"/>
                <a:ea typeface="+mj-ea"/>
                <a:cs typeface="+mj-cs"/>
              </a:rPr>
              <a:t>ALGUNOS DECRETOS QUE REALIZAN AJUSTES)</a:t>
            </a:r>
            <a:br>
              <a:rPr lang="es-CO" dirty="0"/>
            </a:br>
            <a:endParaRPr lang="es-CO" dirty="0"/>
          </a:p>
        </p:txBody>
      </p:sp>
      <p:sp>
        <p:nvSpPr>
          <p:cNvPr id="3" name="Marcador de contenido 2">
            <a:extLst>
              <a:ext uri="{FF2B5EF4-FFF2-40B4-BE49-F238E27FC236}">
                <a16:creationId xmlns:a16="http://schemas.microsoft.com/office/drawing/2014/main" id="{DA66C651-587F-4C16-AC59-C32918D697C9}"/>
              </a:ext>
            </a:extLst>
          </p:cNvPr>
          <p:cNvSpPr>
            <a:spLocks noGrp="1"/>
          </p:cNvSpPr>
          <p:nvPr>
            <p:ph idx="1"/>
          </p:nvPr>
        </p:nvSpPr>
        <p:spPr>
          <a:xfrm>
            <a:off x="1251678" y="1546412"/>
            <a:ext cx="10178322" cy="4754375"/>
          </a:xfrm>
        </p:spPr>
        <p:txBody>
          <a:bodyPr>
            <a:normAutofit fontScale="77500" lnSpcReduction="20000"/>
          </a:bodyPr>
          <a:lstStyle/>
          <a:p>
            <a:r>
              <a:rPr lang="es-CO" sz="2400" b="1" dirty="0">
                <a:solidFill>
                  <a:srgbClr val="00B0F0"/>
                </a:solidFill>
                <a:latin typeface="Roboto" panose="02000000000000000000" pitchFamily="2" charset="0"/>
                <a:ea typeface="Roboto" panose="02000000000000000000" pitchFamily="2" charset="0"/>
              </a:rPr>
              <a:t>Decreto 1577 de 2017. </a:t>
            </a:r>
            <a:r>
              <a:rPr lang="es-MX" sz="2400" b="1" dirty="0">
                <a:solidFill>
                  <a:srgbClr val="FF0000"/>
                </a:solidFill>
                <a:latin typeface="Roboto" panose="02000000000000000000" pitchFamily="2" charset="0"/>
                <a:ea typeface="Roboto" panose="02000000000000000000" pitchFamily="2" charset="0"/>
              </a:rPr>
              <a:t>modifica</a:t>
            </a:r>
            <a:r>
              <a:rPr lang="es-MX" sz="2400" dirty="0">
                <a:solidFill>
                  <a:schemeClr val="tx1"/>
                </a:solidFill>
                <a:latin typeface="Roboto" panose="02000000000000000000" pitchFamily="2" charset="0"/>
                <a:ea typeface="Roboto" panose="02000000000000000000" pitchFamily="2" charset="0"/>
              </a:rPr>
              <a:t> los artículos 2.3.1.6.6.2 y 2.3.1.6.6.3 del Decreto 1075 de 2015, estableciendo criterios claros para la distribución de recursos a educadores, funcionarios administrativos y docentes tutores del programa "Todos a Aprender" con base en el mejoramiento de la calidad educativa.</a:t>
            </a:r>
          </a:p>
          <a:p>
            <a:r>
              <a:rPr lang="es-CO" sz="2400" b="1" dirty="0">
                <a:solidFill>
                  <a:srgbClr val="00B0F0"/>
                </a:solidFill>
                <a:latin typeface="Roboto" panose="02000000000000000000" pitchFamily="2" charset="0"/>
                <a:ea typeface="Roboto" panose="02000000000000000000" pitchFamily="2" charset="0"/>
              </a:rPr>
              <a:t>Decreto 914 de 2016. </a:t>
            </a:r>
            <a:r>
              <a:rPr lang="es-MX" sz="2400" dirty="0">
                <a:solidFill>
                  <a:schemeClr val="tx1"/>
                </a:solidFill>
                <a:latin typeface="Roboto" panose="02000000000000000000" pitchFamily="2" charset="0"/>
                <a:ea typeface="Roboto" panose="02000000000000000000" pitchFamily="2" charset="0"/>
              </a:rPr>
              <a:t>se </a:t>
            </a:r>
            <a:r>
              <a:rPr lang="es-MX" sz="2400" b="1" dirty="0">
                <a:solidFill>
                  <a:srgbClr val="FF0000"/>
                </a:solidFill>
                <a:latin typeface="Roboto" panose="02000000000000000000" pitchFamily="2" charset="0"/>
                <a:ea typeface="Roboto" panose="02000000000000000000" pitchFamily="2" charset="0"/>
              </a:rPr>
              <a:t>adiciona</a:t>
            </a:r>
            <a:r>
              <a:rPr lang="es-MX" sz="2400" dirty="0">
                <a:solidFill>
                  <a:schemeClr val="tx1"/>
                </a:solidFill>
                <a:latin typeface="Roboto" panose="02000000000000000000" pitchFamily="2" charset="0"/>
                <a:ea typeface="Roboto" panose="02000000000000000000" pitchFamily="2" charset="0"/>
              </a:rPr>
              <a:t> el Decreto 1075 de 2015, con el fin de reglamentar el uso de los recursos de la participación de Educación del Sistema General de Participaciones por el criterio de Población Atendida -Asignación Complementaria para atender el costo derivado del mejoramiento de calidad-, y se dictan otras disposiciones.</a:t>
            </a:r>
          </a:p>
          <a:p>
            <a:r>
              <a:rPr lang="es-CO" sz="2400" b="1" dirty="0">
                <a:solidFill>
                  <a:srgbClr val="00B0F0"/>
                </a:solidFill>
                <a:latin typeface="Roboto" panose="02000000000000000000" pitchFamily="2" charset="0"/>
                <a:ea typeface="Roboto" panose="02000000000000000000" pitchFamily="2" charset="0"/>
              </a:rPr>
              <a:t>Decreto 1862 de 2017. </a:t>
            </a:r>
            <a:r>
              <a:rPr lang="es-CO" sz="2400" b="1" dirty="0">
                <a:solidFill>
                  <a:srgbClr val="FF0000"/>
                </a:solidFill>
                <a:latin typeface="Roboto" panose="02000000000000000000" pitchFamily="2" charset="0"/>
                <a:ea typeface="Roboto" panose="02000000000000000000" pitchFamily="2" charset="0"/>
              </a:rPr>
              <a:t>E</a:t>
            </a:r>
            <a:r>
              <a:rPr lang="es-MX" sz="2400" b="1" dirty="0">
                <a:solidFill>
                  <a:srgbClr val="FF0000"/>
                </a:solidFill>
                <a:latin typeface="Roboto" panose="02000000000000000000" pitchFamily="2" charset="0"/>
                <a:ea typeface="Roboto" panose="02000000000000000000" pitchFamily="2" charset="0"/>
              </a:rPr>
              <a:t>stablece </a:t>
            </a:r>
            <a:r>
              <a:rPr lang="es-MX" sz="2400" dirty="0">
                <a:solidFill>
                  <a:schemeClr val="tx1"/>
                </a:solidFill>
                <a:latin typeface="Roboto" panose="02000000000000000000" pitchFamily="2" charset="0"/>
                <a:ea typeface="Roboto" panose="02000000000000000000" pitchFamily="2" charset="0"/>
              </a:rPr>
              <a:t>disposiciones sobre la gratuidad educativa y la regulación de cobros en los establecimientos educativos estatales en Colombia.</a:t>
            </a:r>
          </a:p>
          <a:p>
            <a:pPr marL="228600" marR="0" lvl="0" indent="-228600" algn="l" defTabSz="914400" rtl="0" eaLnBrk="1" fontAlgn="auto" latinLnBrk="0" hangingPunct="1">
              <a:lnSpc>
                <a:spcPct val="110000"/>
              </a:lnSpc>
              <a:spcBef>
                <a:spcPts val="700"/>
              </a:spcBef>
              <a:spcAft>
                <a:spcPts val="0"/>
              </a:spcAft>
              <a:buClr>
                <a:srgbClr val="2A1A00"/>
              </a:buClr>
              <a:buSzTx/>
              <a:buFont typeface="Arial" panose="020B0604020202020204" pitchFamily="34" charset="0"/>
              <a:buChar char="•"/>
              <a:tabLst/>
              <a:defRPr/>
            </a:pPr>
            <a:r>
              <a:rPr kumimoji="0" lang="es-MX" sz="2400" b="1" i="0" u="none" strike="noStrike" kern="1200" cap="none" spc="0" normalizeH="0" baseline="0" noProof="0" dirty="0">
                <a:ln>
                  <a:noFill/>
                </a:ln>
                <a:solidFill>
                  <a:srgbClr val="00B0F0"/>
                </a:solidFill>
                <a:effectLst/>
                <a:uLnTx/>
                <a:uFillTx/>
                <a:latin typeface="Roboto" panose="02000000000000000000" pitchFamily="2" charset="0"/>
                <a:ea typeface="Roboto" panose="02000000000000000000" pitchFamily="2" charset="0"/>
                <a:cs typeface="+mn-cs"/>
              </a:rPr>
              <a:t>Decreto 770 de 2025.</a:t>
            </a:r>
            <a:r>
              <a:rPr kumimoji="0" lang="es-MX" sz="2400" b="0" i="0" u="none" strike="noStrike" kern="1200" cap="none" spc="0" normalizeH="0" baseline="0" noProof="0" dirty="0">
                <a:ln>
                  <a:noFill/>
                </a:ln>
                <a:solidFill>
                  <a:prstClr val="black"/>
                </a:solidFill>
                <a:effectLst/>
                <a:uLnTx/>
                <a:uFillTx/>
                <a:latin typeface="Roboto" panose="02000000000000000000" pitchFamily="2" charset="0"/>
                <a:ea typeface="Roboto" panose="02000000000000000000" pitchFamily="2" charset="0"/>
                <a:cs typeface="+mn-cs"/>
              </a:rPr>
              <a:t> </a:t>
            </a:r>
            <a:r>
              <a:rPr kumimoji="0" lang="es-MX" sz="2400" b="1" i="0" u="sng"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cs typeface="+mn-cs"/>
              </a:rPr>
              <a:t>modifica</a:t>
            </a:r>
            <a:r>
              <a:rPr kumimoji="0" lang="es-MX" sz="2400" b="0"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cs typeface="+mn-cs"/>
              </a:rPr>
              <a:t> </a:t>
            </a:r>
            <a:r>
              <a:rPr kumimoji="0" lang="es-MX" sz="2400" b="0" i="0" u="none" strike="noStrike" kern="1200" cap="none" spc="0" normalizeH="0" baseline="0" noProof="0" dirty="0">
                <a:ln>
                  <a:noFill/>
                </a:ln>
                <a:solidFill>
                  <a:prstClr val="black"/>
                </a:solidFill>
                <a:effectLst/>
                <a:uLnTx/>
                <a:uFillTx/>
                <a:latin typeface="Roboto" panose="02000000000000000000" pitchFamily="2" charset="0"/>
                <a:ea typeface="Roboto" panose="02000000000000000000" pitchFamily="2" charset="0"/>
                <a:cs typeface="+mn-cs"/>
              </a:rPr>
              <a:t>aspectos del Decreto 1075 de 2015 relacionados con los requisitos de experiencia e idoneidad para la contratación del servicio educativo por parte de entidades territoriales certificadas en educación</a:t>
            </a:r>
          </a:p>
          <a:p>
            <a:pPr marL="228600" marR="0" lvl="0" indent="-228600" algn="l" defTabSz="914400" rtl="0" eaLnBrk="1" fontAlgn="auto" latinLnBrk="0" hangingPunct="1">
              <a:lnSpc>
                <a:spcPct val="110000"/>
              </a:lnSpc>
              <a:spcBef>
                <a:spcPts val="700"/>
              </a:spcBef>
              <a:spcAft>
                <a:spcPts val="0"/>
              </a:spcAft>
              <a:buClr>
                <a:srgbClr val="2A1A00"/>
              </a:buClr>
              <a:buSzTx/>
              <a:buFont typeface="Arial" panose="020B0604020202020204" pitchFamily="34" charset="0"/>
              <a:buChar char="•"/>
              <a:tabLst/>
              <a:defRPr/>
            </a:pPr>
            <a:r>
              <a:rPr kumimoji="0" lang="es-CO" sz="2400" b="1" i="0" u="none" strike="noStrike" kern="1200" cap="none" spc="0" normalizeH="0" baseline="0" noProof="0" dirty="0">
                <a:ln>
                  <a:noFill/>
                </a:ln>
                <a:solidFill>
                  <a:srgbClr val="00B0F0"/>
                </a:solidFill>
                <a:effectLst/>
                <a:uLnTx/>
                <a:uFillTx/>
                <a:latin typeface="Roboto" panose="02000000000000000000" pitchFamily="2" charset="0"/>
                <a:ea typeface="Roboto" panose="02000000000000000000" pitchFamily="2" charset="0"/>
                <a:cs typeface="+mn-cs"/>
              </a:rPr>
              <a:t>Decreto 30 de 2017</a:t>
            </a:r>
            <a:r>
              <a:rPr kumimoji="0" lang="es-CO" sz="2400" b="1" i="0" u="none" strike="noStrike" kern="1200" cap="none" spc="0" normalizeH="0" baseline="0" noProof="0" dirty="0">
                <a:ln>
                  <a:noFill/>
                </a:ln>
                <a:solidFill>
                  <a:prstClr val="black"/>
                </a:solidFill>
                <a:effectLst/>
                <a:uLnTx/>
                <a:uFillTx/>
                <a:latin typeface="Roboto" panose="02000000000000000000" pitchFamily="2" charset="0"/>
                <a:ea typeface="Roboto" panose="02000000000000000000" pitchFamily="2" charset="0"/>
                <a:cs typeface="+mn-cs"/>
              </a:rPr>
              <a:t>. </a:t>
            </a:r>
            <a:r>
              <a:rPr kumimoji="0" lang="es-CO" sz="2400" b="1" i="0" u="sng"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cs typeface="+mn-cs"/>
              </a:rPr>
              <a:t>A</a:t>
            </a:r>
            <a:r>
              <a:rPr kumimoji="0" lang="es-MX" sz="2400" b="1" i="0" u="sng"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cs typeface="+mn-cs"/>
              </a:rPr>
              <a:t>diciona </a:t>
            </a:r>
            <a:r>
              <a:rPr kumimoji="0" lang="es-MX" sz="2400" b="0" i="0" u="none" strike="noStrike" kern="1200" cap="none" spc="0" normalizeH="0" baseline="0" noProof="0" dirty="0">
                <a:ln>
                  <a:noFill/>
                </a:ln>
                <a:solidFill>
                  <a:prstClr val="black"/>
                </a:solidFill>
                <a:effectLst/>
                <a:uLnTx/>
                <a:uFillTx/>
                <a:latin typeface="Roboto" panose="02000000000000000000" pitchFamily="2" charset="0"/>
                <a:ea typeface="Roboto" panose="02000000000000000000" pitchFamily="2" charset="0"/>
                <a:cs typeface="+mn-cs"/>
              </a:rPr>
              <a:t>el Decreto 1075 de 2015 para regular los contratos de prestación de servicios en la administración del servicio educativo.</a:t>
            </a:r>
          </a:p>
          <a:p>
            <a:endParaRPr lang="es-MX" sz="2400" dirty="0">
              <a:solidFill>
                <a:schemeClr val="tx1"/>
              </a:solidFill>
              <a:latin typeface="Roboto" panose="02000000000000000000" pitchFamily="2" charset="0"/>
              <a:ea typeface="Roboto" panose="02000000000000000000" pitchFamily="2" charset="0"/>
            </a:endParaRPr>
          </a:p>
          <a:p>
            <a:endParaRPr lang="es-MX" sz="2400" dirty="0">
              <a:solidFill>
                <a:schemeClr val="tx1"/>
              </a:solidFill>
              <a:latin typeface="Roboto" panose="02000000000000000000" pitchFamily="2" charset="0"/>
              <a:ea typeface="Roboto" panose="02000000000000000000" pitchFamily="2" charset="0"/>
            </a:endParaRPr>
          </a:p>
          <a:p>
            <a:endParaRPr lang="es-CO" sz="2400" dirty="0">
              <a:solidFill>
                <a:schemeClr val="tx1"/>
              </a:solidFill>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35124477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5296973-F1DD-49B2-A48E-7C50FE40DDB2}"/>
              </a:ext>
            </a:extLst>
          </p:cNvPr>
          <p:cNvSpPr>
            <a:spLocks noGrp="1"/>
          </p:cNvSpPr>
          <p:nvPr>
            <p:ph type="title"/>
          </p:nvPr>
        </p:nvSpPr>
        <p:spPr>
          <a:xfrm>
            <a:off x="1251678" y="382385"/>
            <a:ext cx="10178322" cy="868191"/>
          </a:xfrm>
        </p:spPr>
        <p:txBody>
          <a:bodyPr/>
          <a:lstStyle/>
          <a:p>
            <a:r>
              <a:rPr kumimoji="0" lang="es-CO" sz="3200" b="0" i="0" u="none" strike="noStrike" kern="1200" cap="all" spc="200" normalizeH="0" baseline="0" noProof="0" dirty="0">
                <a:ln>
                  <a:noFill/>
                </a:ln>
                <a:solidFill>
                  <a:srgbClr val="2A1A00"/>
                </a:solidFill>
                <a:effectLst/>
                <a:uLnTx/>
                <a:uFillTx/>
                <a:latin typeface="Impact" panose="020B0806030902050204"/>
                <a:ea typeface="+mj-ea"/>
                <a:cs typeface="+mj-cs"/>
              </a:rPr>
              <a:t>DECRETO 1075 DE 2015</a:t>
            </a:r>
            <a:br>
              <a:rPr kumimoji="0" lang="es-CO" sz="3200" b="0" i="0" u="none" strike="noStrike" kern="1200" cap="all" spc="200" normalizeH="0" baseline="0" noProof="0" dirty="0">
                <a:ln>
                  <a:noFill/>
                </a:ln>
                <a:solidFill>
                  <a:srgbClr val="2A1A00"/>
                </a:solidFill>
                <a:effectLst/>
                <a:uLnTx/>
                <a:uFillTx/>
                <a:latin typeface="Impact" panose="020B0806030902050204"/>
                <a:ea typeface="+mj-ea"/>
                <a:cs typeface="+mj-cs"/>
              </a:rPr>
            </a:br>
            <a:r>
              <a:rPr kumimoji="0" lang="es-CO" sz="2400" b="0" i="0" u="none" strike="noStrike" kern="1200" cap="all" spc="200" normalizeH="0" baseline="0" noProof="0" dirty="0">
                <a:ln>
                  <a:noFill/>
                </a:ln>
                <a:solidFill>
                  <a:srgbClr val="2A1A00"/>
                </a:solidFill>
                <a:effectLst/>
                <a:uLnTx/>
                <a:uFillTx/>
                <a:latin typeface="Impact" panose="020B0806030902050204"/>
                <a:ea typeface="+mj-ea"/>
                <a:cs typeface="+mj-cs"/>
              </a:rPr>
              <a:t>(ALGUNOS DECRETOS QUE REALIZAN AJUSTES)</a:t>
            </a:r>
            <a:endParaRPr lang="es-CO" dirty="0"/>
          </a:p>
        </p:txBody>
      </p:sp>
      <p:sp>
        <p:nvSpPr>
          <p:cNvPr id="3" name="Marcador de contenido 2">
            <a:extLst>
              <a:ext uri="{FF2B5EF4-FFF2-40B4-BE49-F238E27FC236}">
                <a16:creationId xmlns:a16="http://schemas.microsoft.com/office/drawing/2014/main" id="{DA66C651-587F-4C16-AC59-C32918D697C9}"/>
              </a:ext>
            </a:extLst>
          </p:cNvPr>
          <p:cNvSpPr>
            <a:spLocks noGrp="1"/>
          </p:cNvSpPr>
          <p:nvPr>
            <p:ph idx="1"/>
          </p:nvPr>
        </p:nvSpPr>
        <p:spPr>
          <a:xfrm>
            <a:off x="1251678" y="1546412"/>
            <a:ext cx="10178322" cy="4754375"/>
          </a:xfrm>
        </p:spPr>
        <p:txBody>
          <a:bodyPr>
            <a:normAutofit/>
          </a:bodyPr>
          <a:lstStyle/>
          <a:p>
            <a:r>
              <a:rPr lang="es-CO" sz="2400" b="1" dirty="0">
                <a:solidFill>
                  <a:srgbClr val="00B0F0"/>
                </a:solidFill>
                <a:latin typeface="Roboto" panose="02000000000000000000" pitchFamily="2" charset="0"/>
                <a:ea typeface="Roboto" panose="02000000000000000000" pitchFamily="2" charset="0"/>
              </a:rPr>
              <a:t>Decreto 914 de 2016. </a:t>
            </a:r>
            <a:r>
              <a:rPr lang="es-MX" sz="2400" dirty="0">
                <a:solidFill>
                  <a:srgbClr val="FF0000"/>
                </a:solidFill>
                <a:latin typeface="Roboto" panose="02000000000000000000" pitchFamily="2" charset="0"/>
                <a:ea typeface="Roboto" panose="02000000000000000000" pitchFamily="2" charset="0"/>
              </a:rPr>
              <a:t>adiciona</a:t>
            </a:r>
            <a:r>
              <a:rPr lang="es-MX" sz="2400" dirty="0">
                <a:solidFill>
                  <a:schemeClr val="tx1"/>
                </a:solidFill>
                <a:latin typeface="Roboto" panose="02000000000000000000" pitchFamily="2" charset="0"/>
                <a:ea typeface="Roboto" panose="02000000000000000000" pitchFamily="2" charset="0"/>
              </a:rPr>
              <a:t> el Decreto 1075 de 2015 para reglamentar el uso de los recursos del Sistema General de Participaciones en educación mediante criterios de población atendida y asignación complementaria destinada al mejoramiento de la calidad educativa en Colombia.</a:t>
            </a:r>
            <a:endParaRPr lang="es-CO" sz="2400" b="1" dirty="0">
              <a:solidFill>
                <a:srgbClr val="00B0F0"/>
              </a:solidFill>
              <a:latin typeface="Roboto" panose="02000000000000000000" pitchFamily="2" charset="0"/>
              <a:ea typeface="Roboto" panose="02000000000000000000" pitchFamily="2" charset="0"/>
            </a:endParaRPr>
          </a:p>
          <a:p>
            <a:r>
              <a:rPr lang="es-CO" sz="2400" b="1" dirty="0">
                <a:solidFill>
                  <a:srgbClr val="00B0F0"/>
                </a:solidFill>
                <a:latin typeface="Roboto" panose="02000000000000000000" pitchFamily="2" charset="0"/>
                <a:ea typeface="Roboto" panose="02000000000000000000" pitchFamily="2" charset="0"/>
              </a:rPr>
              <a:t>Decreto 30 de 2017</a:t>
            </a:r>
            <a:r>
              <a:rPr lang="es-CO" sz="2400" b="1" dirty="0">
                <a:solidFill>
                  <a:srgbClr val="FF0000"/>
                </a:solidFill>
                <a:latin typeface="Roboto" panose="02000000000000000000" pitchFamily="2" charset="0"/>
                <a:ea typeface="Roboto" panose="02000000000000000000" pitchFamily="2" charset="0"/>
              </a:rPr>
              <a:t>. </a:t>
            </a:r>
            <a:r>
              <a:rPr lang="es-CO" sz="2400" dirty="0">
                <a:solidFill>
                  <a:srgbClr val="C00000"/>
                </a:solidFill>
                <a:latin typeface="Roboto" panose="02000000000000000000" pitchFamily="2" charset="0"/>
                <a:ea typeface="Roboto" panose="02000000000000000000" pitchFamily="2" charset="0"/>
              </a:rPr>
              <a:t>Ad</a:t>
            </a:r>
            <a:r>
              <a:rPr lang="es-MX" sz="2400" dirty="0">
                <a:solidFill>
                  <a:srgbClr val="C00000"/>
                </a:solidFill>
                <a:latin typeface="Roboto" panose="02000000000000000000" pitchFamily="2" charset="0"/>
                <a:ea typeface="Roboto" panose="02000000000000000000" pitchFamily="2" charset="0"/>
              </a:rPr>
              <a:t>iciona </a:t>
            </a:r>
            <a:r>
              <a:rPr lang="es-MX" sz="2400" dirty="0">
                <a:solidFill>
                  <a:schemeClr val="tx1"/>
                </a:solidFill>
                <a:latin typeface="Roboto" panose="02000000000000000000" pitchFamily="2" charset="0"/>
                <a:ea typeface="Roboto" panose="02000000000000000000" pitchFamily="2" charset="0"/>
              </a:rPr>
              <a:t>el Decreto 1075 de 2015 para </a:t>
            </a:r>
            <a:r>
              <a:rPr lang="es-MX" sz="2400" u="sng" dirty="0">
                <a:solidFill>
                  <a:schemeClr val="tx1"/>
                </a:solidFill>
                <a:latin typeface="Roboto" panose="02000000000000000000" pitchFamily="2" charset="0"/>
                <a:ea typeface="Roboto" panose="02000000000000000000" pitchFamily="2" charset="0"/>
              </a:rPr>
              <a:t>regular</a:t>
            </a:r>
            <a:r>
              <a:rPr lang="es-MX" sz="2400" dirty="0">
                <a:solidFill>
                  <a:schemeClr val="tx1"/>
                </a:solidFill>
                <a:latin typeface="Roboto" panose="02000000000000000000" pitchFamily="2" charset="0"/>
                <a:ea typeface="Roboto" panose="02000000000000000000" pitchFamily="2" charset="0"/>
              </a:rPr>
              <a:t> los contratos de prestación de servicios educativos. </a:t>
            </a:r>
          </a:p>
          <a:p>
            <a:endParaRPr lang="es-MX" sz="2400" dirty="0">
              <a:solidFill>
                <a:schemeClr val="tx1"/>
              </a:solidFill>
              <a:latin typeface="Roboto" panose="02000000000000000000" pitchFamily="2" charset="0"/>
              <a:ea typeface="Roboto" panose="02000000000000000000" pitchFamily="2" charset="0"/>
            </a:endParaRPr>
          </a:p>
          <a:p>
            <a:endParaRPr lang="es-MX" sz="2400" dirty="0">
              <a:solidFill>
                <a:schemeClr val="tx1"/>
              </a:solidFill>
              <a:latin typeface="Roboto" panose="02000000000000000000" pitchFamily="2" charset="0"/>
              <a:ea typeface="Roboto" panose="02000000000000000000" pitchFamily="2" charset="0"/>
            </a:endParaRPr>
          </a:p>
          <a:p>
            <a:endParaRPr lang="es-CO" sz="2400" dirty="0">
              <a:solidFill>
                <a:schemeClr val="tx1"/>
              </a:solidFill>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38999821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1B1C52B-ACC5-4E9F-849E-91409BA4C200}"/>
              </a:ext>
            </a:extLst>
          </p:cNvPr>
          <p:cNvSpPr>
            <a:spLocks noGrp="1"/>
          </p:cNvSpPr>
          <p:nvPr>
            <p:ph type="title"/>
          </p:nvPr>
        </p:nvSpPr>
        <p:spPr>
          <a:xfrm>
            <a:off x="838200" y="324784"/>
            <a:ext cx="10515600" cy="1073710"/>
          </a:xfrm>
        </p:spPr>
        <p:txBody>
          <a:bodyPr>
            <a:normAutofit fontScale="90000"/>
          </a:bodyPr>
          <a:lstStyle/>
          <a:p>
            <a:pPr algn="ctr"/>
            <a:r>
              <a:rPr lang="es-CO" dirty="0"/>
              <a:t>Decreto 1075 de 2015</a:t>
            </a:r>
            <a:br>
              <a:rPr lang="es-CO" dirty="0"/>
            </a:br>
            <a:r>
              <a:rPr lang="es-CO" sz="2900" dirty="0"/>
              <a:t>(</a:t>
            </a:r>
            <a:r>
              <a:rPr lang="es-CO" sz="3200" dirty="0">
                <a:highlight>
                  <a:srgbClr val="FFFF00"/>
                </a:highlight>
              </a:rPr>
              <a:t>523 Páginas</a:t>
            </a:r>
            <a:r>
              <a:rPr lang="es-CO" sz="3200" dirty="0"/>
              <a:t>)</a:t>
            </a:r>
            <a:endParaRPr lang="es-CO" dirty="0"/>
          </a:p>
        </p:txBody>
      </p:sp>
      <p:graphicFrame>
        <p:nvGraphicFramePr>
          <p:cNvPr id="5" name="Tabla 5">
            <a:extLst>
              <a:ext uri="{FF2B5EF4-FFF2-40B4-BE49-F238E27FC236}">
                <a16:creationId xmlns:a16="http://schemas.microsoft.com/office/drawing/2014/main" id="{0C5EBA63-2826-47C0-998F-6591394F08F6}"/>
              </a:ext>
            </a:extLst>
          </p:cNvPr>
          <p:cNvGraphicFramePr>
            <a:graphicFrameLocks noGrp="1"/>
          </p:cNvGraphicFramePr>
          <p:nvPr>
            <p:ph idx="1"/>
            <p:extLst>
              <p:ext uri="{D42A27DB-BD31-4B8C-83A1-F6EECF244321}">
                <p14:modId xmlns:p14="http://schemas.microsoft.com/office/powerpoint/2010/main" val="2546113949"/>
              </p:ext>
            </p:extLst>
          </p:nvPr>
        </p:nvGraphicFramePr>
        <p:xfrm>
          <a:off x="838200" y="1690690"/>
          <a:ext cx="10515600" cy="4974366"/>
        </p:xfrm>
        <a:graphic>
          <a:graphicData uri="http://schemas.openxmlformats.org/drawingml/2006/table">
            <a:tbl>
              <a:tblPr firstRow="1" bandRow="1">
                <a:tableStyleId>{2A488322-F2BA-4B5B-9748-0D474271808F}</a:tableStyleId>
              </a:tblPr>
              <a:tblGrid>
                <a:gridCol w="2103120">
                  <a:extLst>
                    <a:ext uri="{9D8B030D-6E8A-4147-A177-3AD203B41FA5}">
                      <a16:colId xmlns:a16="http://schemas.microsoft.com/office/drawing/2014/main" val="141622382"/>
                    </a:ext>
                  </a:extLst>
                </a:gridCol>
                <a:gridCol w="2103120">
                  <a:extLst>
                    <a:ext uri="{9D8B030D-6E8A-4147-A177-3AD203B41FA5}">
                      <a16:colId xmlns:a16="http://schemas.microsoft.com/office/drawing/2014/main" val="696339846"/>
                    </a:ext>
                  </a:extLst>
                </a:gridCol>
                <a:gridCol w="2103120">
                  <a:extLst>
                    <a:ext uri="{9D8B030D-6E8A-4147-A177-3AD203B41FA5}">
                      <a16:colId xmlns:a16="http://schemas.microsoft.com/office/drawing/2014/main" val="2416115448"/>
                    </a:ext>
                  </a:extLst>
                </a:gridCol>
                <a:gridCol w="2103120">
                  <a:extLst>
                    <a:ext uri="{9D8B030D-6E8A-4147-A177-3AD203B41FA5}">
                      <a16:colId xmlns:a16="http://schemas.microsoft.com/office/drawing/2014/main" val="914036133"/>
                    </a:ext>
                  </a:extLst>
                </a:gridCol>
                <a:gridCol w="2103120">
                  <a:extLst>
                    <a:ext uri="{9D8B030D-6E8A-4147-A177-3AD203B41FA5}">
                      <a16:colId xmlns:a16="http://schemas.microsoft.com/office/drawing/2014/main" val="2548933664"/>
                    </a:ext>
                  </a:extLst>
                </a:gridCol>
              </a:tblGrid>
              <a:tr h="314228">
                <a:tc>
                  <a:txBody>
                    <a:bodyPr/>
                    <a:lstStyle/>
                    <a:p>
                      <a:pPr algn="ctr">
                        <a:lnSpc>
                          <a:spcPct val="107000"/>
                        </a:lnSpc>
                        <a:spcAft>
                          <a:spcPts val="800"/>
                        </a:spcAft>
                      </a:pPr>
                      <a:r>
                        <a:rPr lang="es-CO" sz="2000" b="1" dirty="0">
                          <a:effectLst/>
                        </a:rPr>
                        <a:t>LIBRO</a:t>
                      </a:r>
                      <a:endParaRPr lang="es-CO"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es-CO" sz="2000" b="1">
                          <a:effectLst/>
                        </a:rPr>
                        <a:t>PARTE</a:t>
                      </a:r>
                      <a:endParaRPr lang="es-CO"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es-CO" sz="2000" b="1">
                          <a:effectLst/>
                        </a:rPr>
                        <a:t>TÍTULO</a:t>
                      </a:r>
                      <a:endParaRPr lang="es-CO"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es-CO" sz="2000" b="1">
                          <a:effectLst/>
                        </a:rPr>
                        <a:t>CAPÍTULO</a:t>
                      </a:r>
                      <a:endParaRPr lang="es-CO"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es-CO" sz="2000" b="1" dirty="0">
                          <a:effectLst/>
                        </a:rPr>
                        <a:t>SECCIÓN </a:t>
                      </a:r>
                      <a:endParaRPr lang="es-CO"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666198488"/>
                  </a:ext>
                </a:extLst>
              </a:tr>
              <a:tr h="737697">
                <a:tc>
                  <a:txBody>
                    <a:bodyPr/>
                    <a:lstStyle/>
                    <a:p>
                      <a:r>
                        <a:rPr lang="es-CO" sz="1500" kern="1200" dirty="0">
                          <a:solidFill>
                            <a:schemeClr val="dk1"/>
                          </a:solidFill>
                          <a:effectLst/>
                        </a:rPr>
                        <a:t>1: Estructura del sector educativo </a:t>
                      </a:r>
                    </a:p>
                    <a:p>
                      <a:r>
                        <a:rPr lang="es-CO" sz="1500" kern="1200" dirty="0">
                          <a:solidFill>
                            <a:schemeClr val="dk1"/>
                          </a:solidFill>
                          <a:effectLst/>
                        </a:rPr>
                        <a:t>(p. 1 – 13)</a:t>
                      </a:r>
                      <a:endParaRPr lang="es-CO" sz="1500" dirty="0"/>
                    </a:p>
                  </a:txBody>
                  <a:tcPr/>
                </a:tc>
                <a:tc>
                  <a:txBody>
                    <a:bodyPr/>
                    <a:lstStyle/>
                    <a:p>
                      <a:r>
                        <a:rPr lang="pt-BR" sz="1500" dirty="0"/>
                        <a:t>1: Sector Central </a:t>
                      </a:r>
                    </a:p>
                    <a:p>
                      <a:r>
                        <a:rPr lang="pt-BR" sz="1500" dirty="0"/>
                        <a:t>(p. 1 – 12)</a:t>
                      </a:r>
                    </a:p>
                    <a:p>
                      <a:endParaRPr lang="es-CO" sz="1500" dirty="0"/>
                    </a:p>
                  </a:txBody>
                  <a:tcPr/>
                </a:tc>
                <a:tc>
                  <a:txBody>
                    <a:bodyPr/>
                    <a:lstStyle/>
                    <a:p>
                      <a:endParaRPr lang="es-CO" sz="1600"/>
                    </a:p>
                  </a:txBody>
                  <a:tcPr/>
                </a:tc>
                <a:tc>
                  <a:txBody>
                    <a:bodyPr/>
                    <a:lstStyle/>
                    <a:p>
                      <a:endParaRPr lang="es-CO" sz="1600"/>
                    </a:p>
                  </a:txBody>
                  <a:tcPr/>
                </a:tc>
                <a:tc>
                  <a:txBody>
                    <a:bodyPr/>
                    <a:lstStyle/>
                    <a:p>
                      <a:endParaRPr lang="es-CO" sz="1600" dirty="0"/>
                    </a:p>
                  </a:txBody>
                  <a:tcPr/>
                </a:tc>
                <a:extLst>
                  <a:ext uri="{0D108BD9-81ED-4DB2-BD59-A6C34878D82A}">
                    <a16:rowId xmlns:a16="http://schemas.microsoft.com/office/drawing/2014/main" val="1466411244"/>
                  </a:ext>
                </a:extLst>
              </a:tr>
              <a:tr h="45400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s-CO" sz="1500" dirty="0"/>
                    </a:p>
                  </a:txBody>
                  <a:tcPr/>
                </a:tc>
                <a:tc>
                  <a:txBody>
                    <a:bodyPr/>
                    <a:lstStyle/>
                    <a:p>
                      <a:pPr>
                        <a:lnSpc>
                          <a:spcPct val="107000"/>
                        </a:lnSpc>
                        <a:spcAft>
                          <a:spcPts val="800"/>
                        </a:spcAft>
                      </a:pPr>
                      <a:r>
                        <a:rPr lang="es-CO" sz="1500" kern="1200" dirty="0">
                          <a:solidFill>
                            <a:schemeClr val="dk1"/>
                          </a:solidFill>
                          <a:effectLst/>
                        </a:rPr>
                        <a:t>2: Sector Descentralizado (p. 12 – 13)</a:t>
                      </a:r>
                      <a:endParaRPr lang="es-CO" sz="15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endParaRPr lang="es-CO" dirty="0"/>
                    </a:p>
                  </a:txBody>
                  <a:tcPr/>
                </a:tc>
                <a:tc>
                  <a:txBody>
                    <a:bodyPr/>
                    <a:lstStyle/>
                    <a:p>
                      <a:endParaRPr lang="es-CO" dirty="0"/>
                    </a:p>
                  </a:txBody>
                  <a:tcPr/>
                </a:tc>
                <a:tc>
                  <a:txBody>
                    <a:bodyPr/>
                    <a:lstStyle/>
                    <a:p>
                      <a:endParaRPr lang="es-CO"/>
                    </a:p>
                  </a:txBody>
                  <a:tcPr/>
                </a:tc>
                <a:extLst>
                  <a:ext uri="{0D108BD9-81ED-4DB2-BD59-A6C34878D82A}">
                    <a16:rowId xmlns:a16="http://schemas.microsoft.com/office/drawing/2014/main" val="2232897800"/>
                  </a:ext>
                </a:extLst>
              </a:tr>
              <a:tr h="73769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CO" sz="1500" kern="1200" dirty="0">
                          <a:solidFill>
                            <a:schemeClr val="dk1"/>
                          </a:solidFill>
                          <a:effectLst/>
                        </a:rPr>
                        <a:t>2: Régimen reglamentario del sector educativo</a:t>
                      </a:r>
                      <a:endParaRPr lang="es-CO" sz="1500" dirty="0"/>
                    </a:p>
                  </a:txBody>
                  <a:tcPr/>
                </a:tc>
                <a:tc>
                  <a:txBody>
                    <a:bodyPr/>
                    <a:lstStyle/>
                    <a:p>
                      <a:pPr>
                        <a:lnSpc>
                          <a:spcPct val="107000"/>
                        </a:lnSpc>
                        <a:spcAft>
                          <a:spcPts val="800"/>
                        </a:spcAft>
                      </a:pPr>
                      <a:r>
                        <a:rPr lang="es-CO" sz="1500" dirty="0">
                          <a:effectLst/>
                        </a:rPr>
                        <a:t>1: Disposiciones generales</a:t>
                      </a:r>
                      <a:r>
                        <a:rPr lang="es-CO" sz="1500" dirty="0">
                          <a:solidFill>
                            <a:srgbClr val="000000"/>
                          </a:solidFill>
                          <a:effectLst/>
                        </a:rPr>
                        <a:t> (p. 13)</a:t>
                      </a:r>
                      <a:endParaRPr lang="es-CO" sz="15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endParaRPr lang="es-CO" dirty="0"/>
                    </a:p>
                  </a:txBody>
                  <a:tcPr/>
                </a:tc>
                <a:tc>
                  <a:txBody>
                    <a:bodyPr/>
                    <a:lstStyle/>
                    <a:p>
                      <a:endParaRPr lang="es-CO"/>
                    </a:p>
                  </a:txBody>
                  <a:tcPr/>
                </a:tc>
                <a:tc>
                  <a:txBody>
                    <a:bodyPr/>
                    <a:lstStyle/>
                    <a:p>
                      <a:endParaRPr lang="es-CO"/>
                    </a:p>
                  </a:txBody>
                  <a:tcPr/>
                </a:tc>
                <a:extLst>
                  <a:ext uri="{0D108BD9-81ED-4DB2-BD59-A6C34878D82A}">
                    <a16:rowId xmlns:a16="http://schemas.microsoft.com/office/drawing/2014/main" val="2141239225"/>
                  </a:ext>
                </a:extLst>
              </a:tr>
              <a:tr h="918325">
                <a:tc>
                  <a:txBody>
                    <a:bodyPr/>
                    <a:lstStyle/>
                    <a:p>
                      <a:endParaRPr lang="es-CO" sz="1500" dirty="0"/>
                    </a:p>
                  </a:txBody>
                  <a:tcPr/>
                </a:tc>
                <a:tc>
                  <a:txBody>
                    <a:bodyPr/>
                    <a:lstStyle/>
                    <a:p>
                      <a:pPr>
                        <a:lnSpc>
                          <a:spcPct val="107000"/>
                        </a:lnSpc>
                        <a:spcAft>
                          <a:spcPts val="800"/>
                        </a:spcAft>
                      </a:pPr>
                      <a:r>
                        <a:rPr lang="es-CO" sz="1500" dirty="0">
                          <a:solidFill>
                            <a:srgbClr val="000000"/>
                          </a:solidFill>
                          <a:effectLst/>
                        </a:rPr>
                        <a:t>2. Disposiciones reglamentarias específicas sobre el MEN (p. 13)</a:t>
                      </a:r>
                      <a:endParaRPr lang="es-CO" sz="15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endParaRPr lang="es-CO"/>
                    </a:p>
                  </a:txBody>
                  <a:tcPr/>
                </a:tc>
                <a:tc>
                  <a:txBody>
                    <a:bodyPr/>
                    <a:lstStyle/>
                    <a:p>
                      <a:endParaRPr lang="es-CO"/>
                    </a:p>
                  </a:txBody>
                  <a:tcPr/>
                </a:tc>
                <a:tc>
                  <a:txBody>
                    <a:bodyPr/>
                    <a:lstStyle/>
                    <a:p>
                      <a:endParaRPr lang="es-CO" dirty="0"/>
                    </a:p>
                  </a:txBody>
                  <a:tcPr/>
                </a:tc>
                <a:extLst>
                  <a:ext uri="{0D108BD9-81ED-4DB2-BD59-A6C34878D82A}">
                    <a16:rowId xmlns:a16="http://schemas.microsoft.com/office/drawing/2014/main" val="4243333993"/>
                  </a:ext>
                </a:extLst>
              </a:tr>
              <a:tr h="1171636">
                <a:tc>
                  <a:txBody>
                    <a:bodyPr/>
                    <a:lstStyle/>
                    <a:p>
                      <a:endParaRPr lang="es-CO" sz="1500" dirty="0"/>
                    </a:p>
                  </a:txBody>
                  <a:tcPr/>
                </a:tc>
                <a:tc>
                  <a:txBody>
                    <a:bodyPr/>
                    <a:lstStyle/>
                    <a:p>
                      <a:r>
                        <a:rPr lang="es-CO" sz="1800" kern="1200" dirty="0">
                          <a:solidFill>
                            <a:schemeClr val="bg1"/>
                          </a:solidFill>
                          <a:effectLst/>
                        </a:rPr>
                        <a:t>3. Reglamentación de la educación Preescolar, básica y media (15 – 212)</a:t>
                      </a:r>
                      <a:endParaRPr lang="es-CO" sz="1800" dirty="0">
                        <a:solidFill>
                          <a:schemeClr val="bg1"/>
                        </a:solidFill>
                      </a:endParaRPr>
                    </a:p>
                    <a:p>
                      <a:endParaRPr lang="es-CO" sz="1500" dirty="0"/>
                    </a:p>
                  </a:txBody>
                  <a:tcPr>
                    <a:solidFill>
                      <a:schemeClr val="accent6">
                        <a:lumMod val="75000"/>
                      </a:schemeClr>
                    </a:solidFill>
                  </a:tcPr>
                </a:tc>
                <a:tc>
                  <a:txBody>
                    <a:bodyPr/>
                    <a:lstStyle/>
                    <a:p>
                      <a:endParaRPr lang="es-CO" dirty="0"/>
                    </a:p>
                  </a:txBody>
                  <a:tcPr/>
                </a:tc>
                <a:tc>
                  <a:txBody>
                    <a:bodyPr/>
                    <a:lstStyle/>
                    <a:p>
                      <a:endParaRPr lang="es-CO"/>
                    </a:p>
                  </a:txBody>
                  <a:tcPr/>
                </a:tc>
                <a:tc>
                  <a:txBody>
                    <a:bodyPr/>
                    <a:lstStyle/>
                    <a:p>
                      <a:endParaRPr lang="es-CO" dirty="0"/>
                    </a:p>
                  </a:txBody>
                  <a:tcPr/>
                </a:tc>
                <a:extLst>
                  <a:ext uri="{0D108BD9-81ED-4DB2-BD59-A6C34878D82A}">
                    <a16:rowId xmlns:a16="http://schemas.microsoft.com/office/drawing/2014/main" val="2790694230"/>
                  </a:ext>
                </a:extLst>
              </a:tr>
            </a:tbl>
          </a:graphicData>
        </a:graphic>
      </p:graphicFrame>
    </p:spTree>
    <p:extLst>
      <p:ext uri="{BB962C8B-B14F-4D97-AF65-F5344CB8AC3E}">
        <p14:creationId xmlns:p14="http://schemas.microsoft.com/office/powerpoint/2010/main" val="14603626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1B1C52B-ACC5-4E9F-849E-91409BA4C200}"/>
              </a:ext>
            </a:extLst>
          </p:cNvPr>
          <p:cNvSpPr>
            <a:spLocks noGrp="1"/>
          </p:cNvSpPr>
          <p:nvPr>
            <p:ph type="title"/>
          </p:nvPr>
        </p:nvSpPr>
        <p:spPr>
          <a:xfrm>
            <a:off x="838200" y="324785"/>
            <a:ext cx="10515600" cy="482040"/>
          </a:xfrm>
        </p:spPr>
        <p:txBody>
          <a:bodyPr>
            <a:normAutofit fontScale="90000"/>
          </a:bodyPr>
          <a:lstStyle/>
          <a:p>
            <a:pPr algn="ctr"/>
            <a:r>
              <a:rPr lang="es-CO" b="1" dirty="0"/>
              <a:t>Decreto 1075 de 2015</a:t>
            </a:r>
          </a:p>
        </p:txBody>
      </p:sp>
      <p:graphicFrame>
        <p:nvGraphicFramePr>
          <p:cNvPr id="5" name="Tabla 5">
            <a:extLst>
              <a:ext uri="{FF2B5EF4-FFF2-40B4-BE49-F238E27FC236}">
                <a16:creationId xmlns:a16="http://schemas.microsoft.com/office/drawing/2014/main" id="{0C5EBA63-2826-47C0-998F-6591394F08F6}"/>
              </a:ext>
            </a:extLst>
          </p:cNvPr>
          <p:cNvGraphicFramePr>
            <a:graphicFrameLocks noGrp="1"/>
          </p:cNvGraphicFramePr>
          <p:nvPr>
            <p:ph idx="1"/>
            <p:extLst>
              <p:ext uri="{D42A27DB-BD31-4B8C-83A1-F6EECF244321}">
                <p14:modId xmlns:p14="http://schemas.microsoft.com/office/powerpoint/2010/main" val="617929107"/>
              </p:ext>
            </p:extLst>
          </p:nvPr>
        </p:nvGraphicFramePr>
        <p:xfrm>
          <a:off x="909918" y="1143000"/>
          <a:ext cx="10520082" cy="5056052"/>
        </p:xfrm>
        <a:graphic>
          <a:graphicData uri="http://schemas.openxmlformats.org/drawingml/2006/table">
            <a:tbl>
              <a:tblPr firstRow="1" bandRow="1">
                <a:tableStyleId>{2A488322-F2BA-4B5B-9748-0D474271808F}</a:tableStyleId>
              </a:tblPr>
              <a:tblGrid>
                <a:gridCol w="1344706">
                  <a:extLst>
                    <a:ext uri="{9D8B030D-6E8A-4147-A177-3AD203B41FA5}">
                      <a16:colId xmlns:a16="http://schemas.microsoft.com/office/drawing/2014/main" val="141622382"/>
                    </a:ext>
                  </a:extLst>
                </a:gridCol>
                <a:gridCol w="1707776">
                  <a:extLst>
                    <a:ext uri="{9D8B030D-6E8A-4147-A177-3AD203B41FA5}">
                      <a16:colId xmlns:a16="http://schemas.microsoft.com/office/drawing/2014/main" val="696339846"/>
                    </a:ext>
                  </a:extLst>
                </a:gridCol>
                <a:gridCol w="4598894">
                  <a:extLst>
                    <a:ext uri="{9D8B030D-6E8A-4147-A177-3AD203B41FA5}">
                      <a16:colId xmlns:a16="http://schemas.microsoft.com/office/drawing/2014/main" val="2416115448"/>
                    </a:ext>
                  </a:extLst>
                </a:gridCol>
                <a:gridCol w="1600200">
                  <a:extLst>
                    <a:ext uri="{9D8B030D-6E8A-4147-A177-3AD203B41FA5}">
                      <a16:colId xmlns:a16="http://schemas.microsoft.com/office/drawing/2014/main" val="914036133"/>
                    </a:ext>
                  </a:extLst>
                </a:gridCol>
                <a:gridCol w="1268506">
                  <a:extLst>
                    <a:ext uri="{9D8B030D-6E8A-4147-A177-3AD203B41FA5}">
                      <a16:colId xmlns:a16="http://schemas.microsoft.com/office/drawing/2014/main" val="2548933664"/>
                    </a:ext>
                  </a:extLst>
                </a:gridCol>
              </a:tblGrid>
              <a:tr h="294120">
                <a:tc>
                  <a:txBody>
                    <a:bodyPr/>
                    <a:lstStyle/>
                    <a:p>
                      <a:pPr algn="ctr">
                        <a:lnSpc>
                          <a:spcPct val="107000"/>
                        </a:lnSpc>
                        <a:spcAft>
                          <a:spcPts val="800"/>
                        </a:spcAft>
                      </a:pPr>
                      <a:r>
                        <a:rPr lang="es-CO" sz="2000" b="1" dirty="0">
                          <a:effectLst/>
                        </a:rPr>
                        <a:t>LIBRO</a:t>
                      </a:r>
                      <a:endParaRPr lang="es-CO"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es-CO" sz="2000" b="1">
                          <a:effectLst/>
                        </a:rPr>
                        <a:t>PARTE</a:t>
                      </a:r>
                      <a:endParaRPr lang="es-CO"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es-CO" sz="1600" b="1">
                          <a:effectLst/>
                        </a:rPr>
                        <a:t>TÍTULO</a:t>
                      </a:r>
                      <a:endParaRPr lang="es-CO"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es-CO" sz="1600" b="1" dirty="0">
                          <a:effectLst/>
                        </a:rPr>
                        <a:t>CAPÍTULO</a:t>
                      </a:r>
                      <a:endParaRPr lang="es-CO"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es-CO" sz="1600" b="1" dirty="0">
                          <a:effectLst/>
                        </a:rPr>
                        <a:t>SECCIÓN </a:t>
                      </a:r>
                      <a:endParaRPr lang="es-CO"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666198488"/>
                  </a:ext>
                </a:extLst>
              </a:tr>
              <a:tr h="124245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CO" sz="1600" kern="1200" dirty="0">
                          <a:solidFill>
                            <a:schemeClr val="dk1"/>
                          </a:solidFill>
                          <a:effectLst/>
                        </a:rPr>
                        <a:t>2: Régimen reglamentario del sector educativo</a:t>
                      </a:r>
                      <a:endParaRPr lang="es-CO" sz="1600" dirty="0"/>
                    </a:p>
                    <a:p>
                      <a:endParaRPr lang="es-CO" sz="1400" dirty="0"/>
                    </a:p>
                  </a:txBody>
                  <a:tcPr/>
                </a:tc>
                <a:tc>
                  <a:txBody>
                    <a:bodyPr/>
                    <a:lstStyle/>
                    <a:p>
                      <a:r>
                        <a:rPr lang="es-CO" sz="1600" kern="1200" dirty="0">
                          <a:solidFill>
                            <a:schemeClr val="tx1"/>
                          </a:solidFill>
                          <a:effectLst/>
                        </a:rPr>
                        <a:t>3. </a:t>
                      </a:r>
                      <a:r>
                        <a:rPr lang="es-CO" sz="1600" kern="1200" dirty="0">
                          <a:solidFill>
                            <a:schemeClr val="tx1"/>
                          </a:solidFill>
                          <a:effectLst/>
                          <a:highlight>
                            <a:srgbClr val="FF0000"/>
                          </a:highlight>
                        </a:rPr>
                        <a:t>Reglamentación</a:t>
                      </a:r>
                      <a:r>
                        <a:rPr lang="es-CO" sz="1600" kern="1200" dirty="0">
                          <a:solidFill>
                            <a:schemeClr val="tx1"/>
                          </a:solidFill>
                          <a:effectLst/>
                        </a:rPr>
                        <a:t> de la educación Preescolar, básica y media (15 – 212)</a:t>
                      </a:r>
                      <a:endParaRPr lang="es-CO" sz="1600" dirty="0">
                        <a:solidFill>
                          <a:schemeClr val="tx1"/>
                        </a:solidFill>
                      </a:endParaRPr>
                    </a:p>
                  </a:txBody>
                  <a:tcPr>
                    <a:solidFill>
                      <a:srgbClr val="92D050"/>
                    </a:solidFill>
                  </a:tcPr>
                </a:tc>
                <a:tc>
                  <a:txBody>
                    <a:bodyPr/>
                    <a:lstStyle/>
                    <a:p>
                      <a:r>
                        <a:rPr lang="es-MX" sz="1400" dirty="0">
                          <a:solidFill>
                            <a:schemeClr val="bg1"/>
                          </a:solidFill>
                        </a:rPr>
                        <a:t>1. </a:t>
                      </a:r>
                      <a:r>
                        <a:rPr lang="es-MX" sz="1400" dirty="0">
                          <a:solidFill>
                            <a:schemeClr val="bg1"/>
                          </a:solidFill>
                          <a:highlight>
                            <a:srgbClr val="FF0000"/>
                          </a:highlight>
                        </a:rPr>
                        <a:t>Administración</a:t>
                      </a:r>
                      <a:r>
                        <a:rPr lang="es-MX" sz="1400" dirty="0">
                          <a:solidFill>
                            <a:schemeClr val="bg1"/>
                          </a:solidFill>
                        </a:rPr>
                        <a:t> del servicio educativo  (15 – 57)</a:t>
                      </a:r>
                      <a:endParaRPr lang="es-CO" sz="1400" dirty="0">
                        <a:solidFill>
                          <a:schemeClr val="bg1"/>
                        </a:solidFill>
                      </a:endParaRPr>
                    </a:p>
                  </a:txBody>
                  <a:tcPr>
                    <a:solidFill>
                      <a:schemeClr val="accent6">
                        <a:lumMod val="75000"/>
                      </a:schemeClr>
                    </a:solidFill>
                  </a:tcPr>
                </a:tc>
                <a:tc>
                  <a:txBody>
                    <a:bodyPr/>
                    <a:lstStyle/>
                    <a:p>
                      <a:endParaRPr lang="es-CO" sz="1600" dirty="0"/>
                    </a:p>
                  </a:txBody>
                  <a:tcPr/>
                </a:tc>
                <a:tc>
                  <a:txBody>
                    <a:bodyPr/>
                    <a:lstStyle/>
                    <a:p>
                      <a:endParaRPr lang="es-CO" sz="1600" dirty="0"/>
                    </a:p>
                  </a:txBody>
                  <a:tcPr/>
                </a:tc>
                <a:extLst>
                  <a:ext uri="{0D108BD9-81ED-4DB2-BD59-A6C34878D82A}">
                    <a16:rowId xmlns:a16="http://schemas.microsoft.com/office/drawing/2014/main" val="1466411244"/>
                  </a:ext>
                </a:extLst>
              </a:tr>
              <a:tr h="3467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s-CO" sz="1400" dirty="0"/>
                    </a:p>
                  </a:txBody>
                  <a:tcPr/>
                </a:tc>
                <a:tc>
                  <a:txBody>
                    <a:bodyPr/>
                    <a:lstStyle/>
                    <a:p>
                      <a:pPr>
                        <a:lnSpc>
                          <a:spcPct val="107000"/>
                        </a:lnSpc>
                        <a:spcAft>
                          <a:spcPts val="800"/>
                        </a:spcAft>
                      </a:pPr>
                      <a:endParaRPr lang="es-CO"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r>
                        <a:rPr lang="es-MX" sz="1400" dirty="0">
                          <a:solidFill>
                            <a:schemeClr val="bg1"/>
                          </a:solidFill>
                        </a:rPr>
                        <a:t>2. Disposiciones específicas para el sector privado (57 – 67)</a:t>
                      </a:r>
                      <a:endParaRPr lang="es-CO" sz="1400" dirty="0">
                        <a:solidFill>
                          <a:schemeClr val="bg1"/>
                        </a:solidFill>
                      </a:endParaRPr>
                    </a:p>
                  </a:txBody>
                  <a:tcPr>
                    <a:solidFill>
                      <a:schemeClr val="accent6">
                        <a:lumMod val="75000"/>
                      </a:schemeClr>
                    </a:solidFill>
                  </a:tcPr>
                </a:tc>
                <a:tc>
                  <a:txBody>
                    <a:bodyPr/>
                    <a:lstStyle/>
                    <a:p>
                      <a:endParaRPr lang="es-CO" dirty="0"/>
                    </a:p>
                  </a:txBody>
                  <a:tcPr/>
                </a:tc>
                <a:tc>
                  <a:txBody>
                    <a:bodyPr/>
                    <a:lstStyle/>
                    <a:p>
                      <a:endParaRPr lang="es-CO"/>
                    </a:p>
                  </a:txBody>
                  <a:tcPr/>
                </a:tc>
                <a:extLst>
                  <a:ext uri="{0D108BD9-81ED-4DB2-BD59-A6C34878D82A}">
                    <a16:rowId xmlns:a16="http://schemas.microsoft.com/office/drawing/2014/main" val="2232897800"/>
                  </a:ext>
                </a:extLst>
              </a:tr>
              <a:tr h="39156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s-CO" sz="1400" dirty="0"/>
                    </a:p>
                  </a:txBody>
                  <a:tcPr/>
                </a:tc>
                <a:tc>
                  <a:txBody>
                    <a:bodyPr/>
                    <a:lstStyle/>
                    <a:p>
                      <a:pPr>
                        <a:lnSpc>
                          <a:spcPct val="107000"/>
                        </a:lnSpc>
                        <a:spcAft>
                          <a:spcPts val="800"/>
                        </a:spcAft>
                      </a:pPr>
                      <a:endParaRPr lang="es-CO"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r>
                        <a:rPr lang="es-MX" sz="1400" dirty="0">
                          <a:solidFill>
                            <a:schemeClr val="bg1"/>
                          </a:solidFill>
                        </a:rPr>
                        <a:t>3. </a:t>
                      </a:r>
                      <a:r>
                        <a:rPr lang="es-MX" sz="1400" dirty="0">
                          <a:solidFill>
                            <a:schemeClr val="bg1"/>
                          </a:solidFill>
                          <a:highlight>
                            <a:srgbClr val="FF0000"/>
                          </a:highlight>
                        </a:rPr>
                        <a:t>Prestación del servicio </a:t>
                      </a:r>
                      <a:r>
                        <a:rPr lang="es-MX" sz="1400" dirty="0">
                          <a:solidFill>
                            <a:schemeClr val="bg1"/>
                          </a:solidFill>
                        </a:rPr>
                        <a:t>educativo (67 – 177) </a:t>
                      </a:r>
                      <a:endParaRPr lang="es-CO" sz="1400" dirty="0">
                        <a:solidFill>
                          <a:schemeClr val="bg1"/>
                        </a:solidFill>
                      </a:endParaRPr>
                    </a:p>
                  </a:txBody>
                  <a:tcPr>
                    <a:solidFill>
                      <a:schemeClr val="accent6">
                        <a:lumMod val="75000"/>
                      </a:schemeClr>
                    </a:solidFill>
                  </a:tcPr>
                </a:tc>
                <a:tc>
                  <a:txBody>
                    <a:bodyPr/>
                    <a:lstStyle/>
                    <a:p>
                      <a:endParaRPr lang="es-CO" dirty="0"/>
                    </a:p>
                  </a:txBody>
                  <a:tcPr/>
                </a:tc>
                <a:tc>
                  <a:txBody>
                    <a:bodyPr/>
                    <a:lstStyle/>
                    <a:p>
                      <a:endParaRPr lang="es-CO"/>
                    </a:p>
                  </a:txBody>
                  <a:tcPr/>
                </a:tc>
                <a:extLst>
                  <a:ext uri="{0D108BD9-81ED-4DB2-BD59-A6C34878D82A}">
                    <a16:rowId xmlns:a16="http://schemas.microsoft.com/office/drawing/2014/main" val="2141239225"/>
                  </a:ext>
                </a:extLst>
              </a:tr>
              <a:tr h="693464">
                <a:tc>
                  <a:txBody>
                    <a:bodyPr/>
                    <a:lstStyle/>
                    <a:p>
                      <a:endParaRPr lang="es-CO" sz="1400" dirty="0"/>
                    </a:p>
                  </a:txBody>
                  <a:tcPr/>
                </a:tc>
                <a:tc>
                  <a:txBody>
                    <a:bodyPr/>
                    <a:lstStyle/>
                    <a:p>
                      <a:pPr>
                        <a:lnSpc>
                          <a:spcPct val="107000"/>
                        </a:lnSpc>
                        <a:spcAft>
                          <a:spcPts val="800"/>
                        </a:spcAft>
                      </a:pPr>
                      <a:endParaRPr lang="es-CO"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r>
                        <a:rPr lang="es-MX" sz="1400" dirty="0">
                          <a:solidFill>
                            <a:schemeClr val="bg1"/>
                          </a:solidFill>
                        </a:rPr>
                        <a:t>4. </a:t>
                      </a:r>
                      <a:r>
                        <a:rPr lang="es-MX" sz="1400" dirty="0">
                          <a:solidFill>
                            <a:schemeClr val="bg1"/>
                          </a:solidFill>
                          <a:highlight>
                            <a:srgbClr val="FF0000"/>
                          </a:highlight>
                        </a:rPr>
                        <a:t>Participación de los padres de familia </a:t>
                      </a:r>
                      <a:r>
                        <a:rPr lang="es-MX" sz="1400" dirty="0">
                          <a:solidFill>
                            <a:schemeClr val="bg1"/>
                          </a:solidFill>
                        </a:rPr>
                        <a:t>en el mejoramiento de los procesos educativos de los stablecimientos oficiales y privados (177 – 191)</a:t>
                      </a:r>
                      <a:endParaRPr lang="es-CO" sz="1400" dirty="0">
                        <a:solidFill>
                          <a:schemeClr val="bg1"/>
                        </a:solidFill>
                      </a:endParaRPr>
                    </a:p>
                  </a:txBody>
                  <a:tcPr>
                    <a:solidFill>
                      <a:schemeClr val="accent6">
                        <a:lumMod val="75000"/>
                      </a:schemeClr>
                    </a:solidFill>
                  </a:tcPr>
                </a:tc>
                <a:tc>
                  <a:txBody>
                    <a:bodyPr/>
                    <a:lstStyle/>
                    <a:p>
                      <a:endParaRPr lang="es-CO" dirty="0"/>
                    </a:p>
                  </a:txBody>
                  <a:tcPr/>
                </a:tc>
                <a:tc>
                  <a:txBody>
                    <a:bodyPr/>
                    <a:lstStyle/>
                    <a:p>
                      <a:endParaRPr lang="es-CO" dirty="0"/>
                    </a:p>
                  </a:txBody>
                  <a:tcPr/>
                </a:tc>
                <a:extLst>
                  <a:ext uri="{0D108BD9-81ED-4DB2-BD59-A6C34878D82A}">
                    <a16:rowId xmlns:a16="http://schemas.microsoft.com/office/drawing/2014/main" val="4243333993"/>
                  </a:ext>
                </a:extLst>
              </a:tr>
              <a:tr h="906900">
                <a:tc>
                  <a:txBody>
                    <a:bodyPr/>
                    <a:lstStyle/>
                    <a:p>
                      <a:endParaRPr lang="es-CO" sz="1400" dirty="0"/>
                    </a:p>
                  </a:txBody>
                  <a:tcPr/>
                </a:tc>
                <a:tc>
                  <a:txBody>
                    <a:bodyPr/>
                    <a:lstStyle/>
                    <a:p>
                      <a:endParaRPr lang="es-CO" sz="1400" dirty="0">
                        <a:solidFill>
                          <a:schemeClr val="tx1"/>
                        </a:solidFill>
                      </a:endParaRPr>
                    </a:p>
                  </a:txBody>
                  <a:tcPr/>
                </a:tc>
                <a:tc>
                  <a:txBody>
                    <a:bodyPr/>
                    <a:lstStyle/>
                    <a:p>
                      <a:r>
                        <a:rPr lang="es-MX" sz="1400" dirty="0">
                          <a:solidFill>
                            <a:schemeClr val="bg1"/>
                          </a:solidFill>
                        </a:rPr>
                        <a:t>5. </a:t>
                      </a:r>
                      <a:r>
                        <a:rPr lang="es-MX" sz="1400" dirty="0">
                          <a:solidFill>
                            <a:schemeClr val="bg1"/>
                          </a:solidFill>
                          <a:highlight>
                            <a:srgbClr val="FF0000"/>
                          </a:highlight>
                        </a:rPr>
                        <a:t>Sistema nacional de convivencia escolar </a:t>
                      </a:r>
                      <a:r>
                        <a:rPr lang="es-MX" sz="1400" dirty="0">
                          <a:solidFill>
                            <a:schemeClr val="bg1"/>
                          </a:solidFill>
                        </a:rPr>
                        <a:t>y formación para el ejercicio de los derechos humanos, la educación para la sexualidad y la prevención y mitigación de la violencia escolar (191 – 205)</a:t>
                      </a:r>
                      <a:endParaRPr lang="es-CO" sz="1400" dirty="0">
                        <a:solidFill>
                          <a:schemeClr val="bg1"/>
                        </a:solidFill>
                      </a:endParaRPr>
                    </a:p>
                  </a:txBody>
                  <a:tcPr>
                    <a:solidFill>
                      <a:schemeClr val="accent6">
                        <a:lumMod val="75000"/>
                      </a:schemeClr>
                    </a:solidFill>
                  </a:tcPr>
                </a:tc>
                <a:tc>
                  <a:txBody>
                    <a:bodyPr/>
                    <a:lstStyle/>
                    <a:p>
                      <a:endParaRPr lang="es-CO" dirty="0"/>
                    </a:p>
                  </a:txBody>
                  <a:tcPr/>
                </a:tc>
                <a:tc>
                  <a:txBody>
                    <a:bodyPr/>
                    <a:lstStyle/>
                    <a:p>
                      <a:endParaRPr lang="es-CO" dirty="0"/>
                    </a:p>
                  </a:txBody>
                  <a:tcPr/>
                </a:tc>
                <a:extLst>
                  <a:ext uri="{0D108BD9-81ED-4DB2-BD59-A6C34878D82A}">
                    <a16:rowId xmlns:a16="http://schemas.microsoft.com/office/drawing/2014/main" val="2790694230"/>
                  </a:ext>
                </a:extLst>
              </a:tr>
              <a:tr h="356931">
                <a:tc>
                  <a:txBody>
                    <a:bodyPr/>
                    <a:lstStyle/>
                    <a:p>
                      <a:endParaRPr lang="es-CO" sz="1400" dirty="0"/>
                    </a:p>
                  </a:txBody>
                  <a:tcPr/>
                </a:tc>
                <a:tc>
                  <a:txBody>
                    <a:bodyPr/>
                    <a:lstStyle/>
                    <a:p>
                      <a:endParaRPr lang="es-CO" sz="1400" dirty="0">
                        <a:solidFill>
                          <a:schemeClr val="tx1"/>
                        </a:solidFill>
                      </a:endParaRPr>
                    </a:p>
                  </a:txBody>
                  <a:tcPr/>
                </a:tc>
                <a:tc>
                  <a:txBody>
                    <a:bodyPr/>
                    <a:lstStyle/>
                    <a:p>
                      <a:r>
                        <a:rPr lang="es-MX" sz="1400" dirty="0">
                          <a:solidFill>
                            <a:schemeClr val="bg1"/>
                          </a:solidFill>
                        </a:rPr>
                        <a:t>6. </a:t>
                      </a:r>
                      <a:r>
                        <a:rPr lang="es-MX" sz="1400" dirty="0">
                          <a:solidFill>
                            <a:schemeClr val="bg1"/>
                          </a:solidFill>
                          <a:highlight>
                            <a:srgbClr val="FF0000"/>
                          </a:highlight>
                        </a:rPr>
                        <a:t>Sistema de información</a:t>
                      </a:r>
                      <a:r>
                        <a:rPr lang="es-MX" sz="1400" dirty="0">
                          <a:solidFill>
                            <a:schemeClr val="bg1"/>
                          </a:solidFill>
                        </a:rPr>
                        <a:t> del sector educativo (206 – 207) </a:t>
                      </a:r>
                      <a:endParaRPr lang="es-CO" sz="1400" dirty="0">
                        <a:solidFill>
                          <a:schemeClr val="bg1"/>
                        </a:solidFill>
                      </a:endParaRPr>
                    </a:p>
                  </a:txBody>
                  <a:tcPr>
                    <a:solidFill>
                      <a:schemeClr val="accent6">
                        <a:lumMod val="75000"/>
                      </a:schemeClr>
                    </a:solidFill>
                  </a:tcPr>
                </a:tc>
                <a:tc>
                  <a:txBody>
                    <a:bodyPr/>
                    <a:lstStyle/>
                    <a:p>
                      <a:endParaRPr lang="es-CO" dirty="0"/>
                    </a:p>
                  </a:txBody>
                  <a:tcPr/>
                </a:tc>
                <a:tc>
                  <a:txBody>
                    <a:bodyPr/>
                    <a:lstStyle/>
                    <a:p>
                      <a:endParaRPr lang="es-CO" dirty="0"/>
                    </a:p>
                  </a:txBody>
                  <a:tcPr/>
                </a:tc>
                <a:extLst>
                  <a:ext uri="{0D108BD9-81ED-4DB2-BD59-A6C34878D82A}">
                    <a16:rowId xmlns:a16="http://schemas.microsoft.com/office/drawing/2014/main" val="1350653196"/>
                  </a:ext>
                </a:extLst>
              </a:tr>
              <a:tr h="635662">
                <a:tc>
                  <a:txBody>
                    <a:bodyPr/>
                    <a:lstStyle/>
                    <a:p>
                      <a:endParaRPr lang="es-CO" sz="1400" dirty="0"/>
                    </a:p>
                  </a:txBody>
                  <a:tcPr/>
                </a:tc>
                <a:tc>
                  <a:txBody>
                    <a:bodyPr/>
                    <a:lstStyle/>
                    <a:p>
                      <a:endParaRPr lang="es-CO" sz="1400" dirty="0">
                        <a:solidFill>
                          <a:schemeClr val="tx1"/>
                        </a:solidFill>
                      </a:endParaRPr>
                    </a:p>
                  </a:txBody>
                  <a:tcPr/>
                </a:tc>
                <a:tc>
                  <a:txBody>
                    <a:bodyPr/>
                    <a:lstStyle/>
                    <a:p>
                      <a:r>
                        <a:rPr lang="es-MX" sz="1400" dirty="0">
                          <a:solidFill>
                            <a:schemeClr val="bg1"/>
                          </a:solidFill>
                        </a:rPr>
                        <a:t>7. Suprema </a:t>
                      </a:r>
                      <a:r>
                        <a:rPr lang="es-MX" sz="1400" dirty="0">
                          <a:solidFill>
                            <a:schemeClr val="bg1"/>
                          </a:solidFill>
                          <a:highlight>
                            <a:srgbClr val="FF0000"/>
                          </a:highlight>
                        </a:rPr>
                        <a:t>inspección y vigilancia</a:t>
                      </a:r>
                      <a:r>
                        <a:rPr lang="es-MX" sz="1400" dirty="0">
                          <a:solidFill>
                            <a:schemeClr val="bg1"/>
                          </a:solidFill>
                        </a:rPr>
                        <a:t> (207 – 212)</a:t>
                      </a:r>
                      <a:endParaRPr lang="es-CO" sz="1400" dirty="0">
                        <a:solidFill>
                          <a:schemeClr val="bg1"/>
                        </a:solidFill>
                      </a:endParaRPr>
                    </a:p>
                  </a:txBody>
                  <a:tcPr>
                    <a:solidFill>
                      <a:schemeClr val="accent6">
                        <a:lumMod val="75000"/>
                      </a:schemeClr>
                    </a:solidFill>
                  </a:tcPr>
                </a:tc>
                <a:tc>
                  <a:txBody>
                    <a:bodyPr/>
                    <a:lstStyle/>
                    <a:p>
                      <a:endParaRPr lang="es-CO"/>
                    </a:p>
                  </a:txBody>
                  <a:tcPr/>
                </a:tc>
                <a:tc>
                  <a:txBody>
                    <a:bodyPr/>
                    <a:lstStyle/>
                    <a:p>
                      <a:endParaRPr lang="es-CO" dirty="0"/>
                    </a:p>
                  </a:txBody>
                  <a:tcPr/>
                </a:tc>
                <a:extLst>
                  <a:ext uri="{0D108BD9-81ED-4DB2-BD59-A6C34878D82A}">
                    <a16:rowId xmlns:a16="http://schemas.microsoft.com/office/drawing/2014/main" val="1168391635"/>
                  </a:ext>
                </a:extLst>
              </a:tr>
            </a:tbl>
          </a:graphicData>
        </a:graphic>
      </p:graphicFrame>
    </p:spTree>
    <p:extLst>
      <p:ext uri="{BB962C8B-B14F-4D97-AF65-F5344CB8AC3E}">
        <p14:creationId xmlns:p14="http://schemas.microsoft.com/office/powerpoint/2010/main" val="3902771239"/>
      </p:ext>
    </p:extLst>
  </p:cSld>
  <p:clrMapOvr>
    <a:masterClrMapping/>
  </p:clrMapOvr>
</p:sld>
</file>

<file path=ppt/theme/theme1.xml><?xml version="1.0" encoding="utf-8"?>
<a:theme xmlns:a="http://schemas.openxmlformats.org/drawingml/2006/main" name="Distintivo">
  <a:themeElements>
    <a:clrScheme name="Distintivo">
      <a:dk1>
        <a:sysClr val="windowText" lastClr="000000"/>
      </a:dk1>
      <a:lt1>
        <a:sysClr val="window" lastClr="FFFFFF"/>
      </a:lt1>
      <a:dk2>
        <a:srgbClr val="2A1A00"/>
      </a:dk2>
      <a:lt2>
        <a:srgbClr val="F3F3F2"/>
      </a:lt2>
      <a:accent1>
        <a:srgbClr val="F8B323"/>
      </a:accent1>
      <a:accent2>
        <a:srgbClr val="656A59"/>
      </a:accent2>
      <a:accent3>
        <a:srgbClr val="46B2B5"/>
      </a:accent3>
      <a:accent4>
        <a:srgbClr val="8CAA7E"/>
      </a:accent4>
      <a:accent5>
        <a:srgbClr val="D36F68"/>
      </a:accent5>
      <a:accent6>
        <a:srgbClr val="826276"/>
      </a:accent6>
      <a:hlink>
        <a:srgbClr val="46B2B5"/>
      </a:hlink>
      <a:folHlink>
        <a:srgbClr val="A46694"/>
      </a:folHlink>
    </a:clrScheme>
    <a:fontScheme name="Distintivo">
      <a:majorFont>
        <a:latin typeface="Impact" panose="020B080603090205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ill Sans MT" panose="020B0502020104020203"/>
        <a:ea typeface=""/>
        <a:cs typeface=""/>
        <a:font script="Grek" typeface="Corbel"/>
        <a:font script="Cyrl" typeface="Corbel"/>
        <a:font script="Jpan" typeface="メイリオ"/>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Distintivo">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12700" cap="flat" cmpd="sng" algn="in">
          <a:solidFill>
            <a:schemeClr val="phClr"/>
          </a:solidFill>
          <a:prstDash val="solid"/>
        </a:ln>
        <a:ln w="50800" cap="flat" cmpd="sng" algn="in">
          <a:solidFill>
            <a:schemeClr val="phClr"/>
          </a:solidFill>
          <a:prstDash val="solid"/>
        </a:ln>
      </a:lnStyleLst>
      <a:effectStyleLst>
        <a:effectStyle>
          <a:effectLst/>
        </a:effectStyle>
        <a:effectStyle>
          <a:effectLst/>
        </a:effectStyle>
        <a:effectStyle>
          <a:effectLst>
            <a:outerShdw blurRad="38100" dist="25400" dir="5400000" algn="ctr" rotWithShape="0">
              <a:srgbClr val="000000">
                <a:alpha val="2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adge" id="{71A07785-5930-41D4-9A83-E23602B48E98}" vid="{771EA782-DFA6-45B1-AEA3-661F1715B310}"/>
    </a:ext>
  </a:extLst>
</a:theme>
</file>

<file path=docProps/app.xml><?xml version="1.0" encoding="utf-8"?>
<Properties xmlns="http://schemas.openxmlformats.org/officeDocument/2006/extended-properties" xmlns:vt="http://schemas.openxmlformats.org/officeDocument/2006/docPropsVTypes">
  <Template>TM10001106[[fn=Distintivo]]</Template>
  <TotalTime>409</TotalTime>
  <Words>1187</Words>
  <Application>Microsoft Office PowerPoint</Application>
  <PresentationFormat>Panorámica</PresentationFormat>
  <Paragraphs>78</Paragraphs>
  <Slides>10</Slides>
  <Notes>0</Notes>
  <HiddenSlides>0</HiddenSlides>
  <MMClips>0</MMClips>
  <ScaleCrop>false</ScaleCrop>
  <HeadingPairs>
    <vt:vector size="6" baseType="variant">
      <vt:variant>
        <vt:lpstr>Fuentes usadas</vt:lpstr>
      </vt:variant>
      <vt:variant>
        <vt:i4>5</vt:i4>
      </vt:variant>
      <vt:variant>
        <vt:lpstr>Tema</vt:lpstr>
      </vt:variant>
      <vt:variant>
        <vt:i4>1</vt:i4>
      </vt:variant>
      <vt:variant>
        <vt:lpstr>Títulos de diapositiva</vt:lpstr>
      </vt:variant>
      <vt:variant>
        <vt:i4>10</vt:i4>
      </vt:variant>
    </vt:vector>
  </HeadingPairs>
  <TitlesOfParts>
    <vt:vector size="16" baseType="lpstr">
      <vt:lpstr>Arial</vt:lpstr>
      <vt:lpstr>Calibri</vt:lpstr>
      <vt:lpstr>Gill Sans MT</vt:lpstr>
      <vt:lpstr>Impact</vt:lpstr>
      <vt:lpstr>Roboto</vt:lpstr>
      <vt:lpstr>Distintivo</vt:lpstr>
      <vt:lpstr>DECRETO 1075 de 2015</vt:lpstr>
      <vt:lpstr>DECRETO 1075 DE 2015</vt:lpstr>
      <vt:lpstr>Decreto 1075 de 2015 (ALGUNOS DECRETOS COMPILADOS)</vt:lpstr>
      <vt:lpstr>Decreto 1075 de 2015 (ALGUNOS DECRETOS COMPILADOS)</vt:lpstr>
      <vt:lpstr>Decreto 1075 de 2015 (ALGUNOS DECRETOS COMPILADOS)</vt:lpstr>
      <vt:lpstr>DECRETO 1075 DE 2015 (ALGUNOS DECRETOS QUE REALIZAN AJUSTES) </vt:lpstr>
      <vt:lpstr>DECRETO 1075 DE 2015 (ALGUNOS DECRETOS QUE REALIZAN AJUSTES)</vt:lpstr>
      <vt:lpstr>Decreto 1075 de 2015 (523 Páginas)</vt:lpstr>
      <vt:lpstr>Decreto 1075 de 2015</vt:lpstr>
      <vt:lpstr>Decreto 1075 de 2015</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DECRETO 1075 de 2015</dc:title>
  <dc:creator>jfua61@gmail.com</dc:creator>
  <cp:lastModifiedBy>jfua61@gmail.com</cp:lastModifiedBy>
  <cp:revision>10</cp:revision>
  <dcterms:created xsi:type="dcterms:W3CDTF">2026-05-28T15:05:10Z</dcterms:created>
  <dcterms:modified xsi:type="dcterms:W3CDTF">2026-07-03T03:53:35Z</dcterms:modified>
</cp:coreProperties>
</file>