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0" r:id="rId3"/>
    <p:sldId id="267" r:id="rId4"/>
    <p:sldId id="268" r:id="rId5"/>
    <p:sldId id="262" r:id="rId6"/>
    <p:sldId id="259" r:id="rId7"/>
    <p:sldId id="261" r:id="rId8"/>
    <p:sldId id="265" r:id="rId9"/>
    <p:sldId id="258" r:id="rId10"/>
    <p:sldId id="269" r:id="rId11"/>
    <p:sldId id="270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254685-37C5-4E41-BA67-BA446037C68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8D3F699-4375-461E-8A1B-3BDBC4927A0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Respirar conscientemente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A592798-7B16-4234-9C03-67D21E721EDC}" type="parTrans" cxnId="{C1E0CCD3-FCE0-44E7-9A61-623CC79D6852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13B1F02-2211-4533-9E48-1F90D28141FE}" type="sibTrans" cxnId="{C1E0CCD3-FCE0-44E7-9A61-623CC79D6852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3C64998-C7ED-4F2D-B3A6-C8404BD48C17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Ubicarse en el espacio adecuado para atender la situación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5850D89-91B2-4315-A864-745D0CA4BCFB}" type="parTrans" cxnId="{FB0D7559-3C65-4081-8A93-67BE5B465132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EB5242BE-D27C-4BA0-971D-B45C746E3731}" type="sibTrans" cxnId="{FB0D7559-3C65-4081-8A93-67BE5B465132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E6B2122-8882-4477-9AD3-4B59F091B572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Leer la situación y ajustar la emoción propia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37B8CA7-DD2C-4B60-AF75-B91E406CEE31}" type="parTrans" cxnId="{6DC02997-97DB-40C2-AB53-B037960F4B66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640E371-1462-4AF4-90E0-12ABFA925660}" type="sibTrans" cxnId="{6DC02997-97DB-40C2-AB53-B037960F4B66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628A05C9-9E10-4586-86B3-B21BAE4E6663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Aplicar protocolo y definir la ruta de acción desde la norma 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D946754-972F-4158-95AD-DA22846439D8}" type="parTrans" cxnId="{A77B153F-20CE-4B5D-B6BC-38D37F2BA403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ED8655A-6D92-47CE-AEB3-F59532FD44ED}" type="sibTrans" cxnId="{A77B153F-20CE-4B5D-B6BC-38D37F2BA403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6183367C-82A8-40CF-B502-6B58FC9BF046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Dar instrucciones claras (a otros alumnos, a acudiente, entidad de salud, otro)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B3FC23E8-858E-488F-84A9-D74C2DD3E36D}" type="parTrans" cxnId="{8EE325CC-F91C-4200-A96C-D3E6D635E98B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BA51263-13E9-42E1-BD89-DF14E12E883C}" type="sibTrans" cxnId="{8EE325CC-F91C-4200-A96C-D3E6D635E98B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7D6C4E8A-0CDA-49AE-AC2D-D0D65865CDA0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Anticipar resultados, pedir ayuda.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EFBAAE95-29F9-4B83-9D4A-085C1F2DB3BC}" type="parTrans" cxnId="{89A1A59F-C7E4-4D6F-9EE7-441C5057800F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F43C89E-CFBE-48FC-ADA5-B20BA13DE4E2}" type="sibTrans" cxnId="{89A1A59F-C7E4-4D6F-9EE7-441C5057800F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70A1CB2-16A8-4F3F-A9A2-01FD65A99D4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Hacer seguimiento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0F3C44E-4353-4E40-ABE9-0B3A81A9B727}" type="parTrans" cxnId="{462D106D-488C-4B36-8D7B-FE65ACE50BCA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CD193EDE-17B9-491E-A7BA-340793FA3340}" type="sibTrans" cxnId="{462D106D-488C-4B36-8D7B-FE65ACE50BCA}">
      <dgm:prSet/>
      <dgm:spPr/>
      <dgm:t>
        <a:bodyPr/>
        <a:lstStyle/>
        <a:p>
          <a:endParaRPr lang="en-US" sz="200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9A411AA-F540-4244-ADF8-3E540D4865A6}" type="pres">
      <dgm:prSet presAssocID="{EF254685-37C5-4E41-BA67-BA446037C68B}" presName="linear" presStyleCnt="0">
        <dgm:presLayoutVars>
          <dgm:animLvl val="lvl"/>
          <dgm:resizeHandles val="exact"/>
        </dgm:presLayoutVars>
      </dgm:prSet>
      <dgm:spPr/>
    </dgm:pt>
    <dgm:pt modelId="{509AD60D-8831-413C-AD8A-F8BDF75043E1}" type="pres">
      <dgm:prSet presAssocID="{58D3F699-4375-461E-8A1B-3BDBC4927A02}" presName="parentText" presStyleLbl="node1" presStyleIdx="0" presStyleCnt="7" custLinFactNeighborX="-11325" custLinFactNeighborY="-48099">
        <dgm:presLayoutVars>
          <dgm:chMax val="0"/>
          <dgm:bulletEnabled val="1"/>
        </dgm:presLayoutVars>
      </dgm:prSet>
      <dgm:spPr/>
    </dgm:pt>
    <dgm:pt modelId="{B1853DA4-5BB0-43D7-A409-5D71DB219249}" type="pres">
      <dgm:prSet presAssocID="{413B1F02-2211-4533-9E48-1F90D28141FE}" presName="spacer" presStyleCnt="0"/>
      <dgm:spPr/>
    </dgm:pt>
    <dgm:pt modelId="{D9D4C40C-622A-4B3E-BB5F-B1D03B0C7A37}" type="pres">
      <dgm:prSet presAssocID="{83C64998-C7ED-4F2D-B3A6-C8404BD48C1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95867B00-E1AE-40C2-86A7-A6AD72370715}" type="pres">
      <dgm:prSet presAssocID="{EB5242BE-D27C-4BA0-971D-B45C746E3731}" presName="spacer" presStyleCnt="0"/>
      <dgm:spPr/>
    </dgm:pt>
    <dgm:pt modelId="{9B4E28F0-CB1A-4A5B-A097-B5BA12C44ECE}" type="pres">
      <dgm:prSet presAssocID="{4E6B2122-8882-4477-9AD3-4B59F091B57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B3302B12-FD8C-480C-B708-62ED977EDB20}" type="pres">
      <dgm:prSet presAssocID="{F640E371-1462-4AF4-90E0-12ABFA925660}" presName="spacer" presStyleCnt="0"/>
      <dgm:spPr/>
    </dgm:pt>
    <dgm:pt modelId="{A3949411-F7C4-4D3F-A4D7-8A310B51BA14}" type="pres">
      <dgm:prSet presAssocID="{628A05C9-9E10-4586-86B3-B21BAE4E666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FC2DB610-0FB6-4530-A930-973A2BA98D81}" type="pres">
      <dgm:prSet presAssocID="{DED8655A-6D92-47CE-AEB3-F59532FD44ED}" presName="spacer" presStyleCnt="0"/>
      <dgm:spPr/>
    </dgm:pt>
    <dgm:pt modelId="{5A25081F-29F0-41E5-9C65-5C6225ADCDA9}" type="pres">
      <dgm:prSet presAssocID="{6183367C-82A8-40CF-B502-6B58FC9BF04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6F83F8F3-1579-431B-85E3-488A4C0C435F}" type="pres">
      <dgm:prSet presAssocID="{4BA51263-13E9-42E1-BD89-DF14E12E883C}" presName="spacer" presStyleCnt="0"/>
      <dgm:spPr/>
    </dgm:pt>
    <dgm:pt modelId="{2B665A17-1A9B-4386-82C4-7F955F6D081B}" type="pres">
      <dgm:prSet presAssocID="{7D6C4E8A-0CDA-49AE-AC2D-D0D65865CDA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6AE1028-52B8-4A64-8244-487A27932315}" type="pres">
      <dgm:prSet presAssocID="{3F43C89E-CFBE-48FC-ADA5-B20BA13DE4E2}" presName="spacer" presStyleCnt="0"/>
      <dgm:spPr/>
    </dgm:pt>
    <dgm:pt modelId="{0F714A7A-9C88-498B-B4CA-E69AC7946AAE}" type="pres">
      <dgm:prSet presAssocID="{470A1CB2-16A8-4F3F-A9A2-01FD65A99D4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3E608628-E6AF-42F3-98D8-5E69A41A045A}" type="presOf" srcId="{4E6B2122-8882-4477-9AD3-4B59F091B572}" destId="{9B4E28F0-CB1A-4A5B-A097-B5BA12C44ECE}" srcOrd="0" destOrd="0" presId="urn:microsoft.com/office/officeart/2005/8/layout/vList2"/>
    <dgm:cxn modelId="{A77B153F-20CE-4B5D-B6BC-38D37F2BA403}" srcId="{EF254685-37C5-4E41-BA67-BA446037C68B}" destId="{628A05C9-9E10-4586-86B3-B21BAE4E6663}" srcOrd="3" destOrd="0" parTransId="{FD946754-972F-4158-95AD-DA22846439D8}" sibTransId="{DED8655A-6D92-47CE-AEB3-F59532FD44ED}"/>
    <dgm:cxn modelId="{3A2D4B42-0BCB-4620-B17B-6D695FA8C14B}" type="presOf" srcId="{7D6C4E8A-0CDA-49AE-AC2D-D0D65865CDA0}" destId="{2B665A17-1A9B-4386-82C4-7F955F6D081B}" srcOrd="0" destOrd="0" presId="urn:microsoft.com/office/officeart/2005/8/layout/vList2"/>
    <dgm:cxn modelId="{462D106D-488C-4B36-8D7B-FE65ACE50BCA}" srcId="{EF254685-37C5-4E41-BA67-BA446037C68B}" destId="{470A1CB2-16A8-4F3F-A9A2-01FD65A99D46}" srcOrd="6" destOrd="0" parTransId="{D0F3C44E-4353-4E40-ABE9-0B3A81A9B727}" sibTransId="{CD193EDE-17B9-491E-A7BA-340793FA3340}"/>
    <dgm:cxn modelId="{3944F24F-F9CF-4738-902F-8C25D5026F0C}" type="presOf" srcId="{628A05C9-9E10-4586-86B3-B21BAE4E6663}" destId="{A3949411-F7C4-4D3F-A4D7-8A310B51BA14}" srcOrd="0" destOrd="0" presId="urn:microsoft.com/office/officeart/2005/8/layout/vList2"/>
    <dgm:cxn modelId="{FB0D7559-3C65-4081-8A93-67BE5B465132}" srcId="{EF254685-37C5-4E41-BA67-BA446037C68B}" destId="{83C64998-C7ED-4F2D-B3A6-C8404BD48C17}" srcOrd="1" destOrd="0" parTransId="{15850D89-91B2-4315-A864-745D0CA4BCFB}" sibTransId="{EB5242BE-D27C-4BA0-971D-B45C746E3731}"/>
    <dgm:cxn modelId="{4301F885-08BD-40D8-8BD8-CE429F4070FA}" type="presOf" srcId="{470A1CB2-16A8-4F3F-A9A2-01FD65A99D46}" destId="{0F714A7A-9C88-498B-B4CA-E69AC7946AAE}" srcOrd="0" destOrd="0" presId="urn:microsoft.com/office/officeart/2005/8/layout/vList2"/>
    <dgm:cxn modelId="{6268E086-C327-4EAC-AB4E-0961CBE252F6}" type="presOf" srcId="{83C64998-C7ED-4F2D-B3A6-C8404BD48C17}" destId="{D9D4C40C-622A-4B3E-BB5F-B1D03B0C7A37}" srcOrd="0" destOrd="0" presId="urn:microsoft.com/office/officeart/2005/8/layout/vList2"/>
    <dgm:cxn modelId="{6DC02997-97DB-40C2-AB53-B037960F4B66}" srcId="{EF254685-37C5-4E41-BA67-BA446037C68B}" destId="{4E6B2122-8882-4477-9AD3-4B59F091B572}" srcOrd="2" destOrd="0" parTransId="{D37B8CA7-DD2C-4B60-AF75-B91E406CEE31}" sibTransId="{F640E371-1462-4AF4-90E0-12ABFA925660}"/>
    <dgm:cxn modelId="{89A1A59F-C7E4-4D6F-9EE7-441C5057800F}" srcId="{EF254685-37C5-4E41-BA67-BA446037C68B}" destId="{7D6C4E8A-0CDA-49AE-AC2D-D0D65865CDA0}" srcOrd="5" destOrd="0" parTransId="{EFBAAE95-29F9-4B83-9D4A-085C1F2DB3BC}" sibTransId="{3F43C89E-CFBE-48FC-ADA5-B20BA13DE4E2}"/>
    <dgm:cxn modelId="{6DB11BA7-48B5-44A1-87AC-3B80A532D54B}" type="presOf" srcId="{6183367C-82A8-40CF-B502-6B58FC9BF046}" destId="{5A25081F-29F0-41E5-9C65-5C6225ADCDA9}" srcOrd="0" destOrd="0" presId="urn:microsoft.com/office/officeart/2005/8/layout/vList2"/>
    <dgm:cxn modelId="{92DA2DB0-4D4A-49F0-9244-F32F7548EE02}" type="presOf" srcId="{EF254685-37C5-4E41-BA67-BA446037C68B}" destId="{D9A411AA-F540-4244-ADF8-3E540D4865A6}" srcOrd="0" destOrd="0" presId="urn:microsoft.com/office/officeart/2005/8/layout/vList2"/>
    <dgm:cxn modelId="{8EE325CC-F91C-4200-A96C-D3E6D635E98B}" srcId="{EF254685-37C5-4E41-BA67-BA446037C68B}" destId="{6183367C-82A8-40CF-B502-6B58FC9BF046}" srcOrd="4" destOrd="0" parTransId="{B3FC23E8-858E-488F-84A9-D74C2DD3E36D}" sibTransId="{4BA51263-13E9-42E1-BD89-DF14E12E883C}"/>
    <dgm:cxn modelId="{C1E0CCD3-FCE0-44E7-9A61-623CC79D6852}" srcId="{EF254685-37C5-4E41-BA67-BA446037C68B}" destId="{58D3F699-4375-461E-8A1B-3BDBC4927A02}" srcOrd="0" destOrd="0" parTransId="{FA592798-7B16-4234-9C03-67D21E721EDC}" sibTransId="{413B1F02-2211-4533-9E48-1F90D28141FE}"/>
    <dgm:cxn modelId="{1CDFD0D5-DE99-44EB-B7F2-27F0C0F0B5C6}" type="presOf" srcId="{58D3F699-4375-461E-8A1B-3BDBC4927A02}" destId="{509AD60D-8831-413C-AD8A-F8BDF75043E1}" srcOrd="0" destOrd="0" presId="urn:microsoft.com/office/officeart/2005/8/layout/vList2"/>
    <dgm:cxn modelId="{967C7606-88C8-4E01-92AC-7587F4886319}" type="presParOf" srcId="{D9A411AA-F540-4244-ADF8-3E540D4865A6}" destId="{509AD60D-8831-413C-AD8A-F8BDF75043E1}" srcOrd="0" destOrd="0" presId="urn:microsoft.com/office/officeart/2005/8/layout/vList2"/>
    <dgm:cxn modelId="{20D30F36-267D-4BA7-98F6-F7E328DC1401}" type="presParOf" srcId="{D9A411AA-F540-4244-ADF8-3E540D4865A6}" destId="{B1853DA4-5BB0-43D7-A409-5D71DB219249}" srcOrd="1" destOrd="0" presId="urn:microsoft.com/office/officeart/2005/8/layout/vList2"/>
    <dgm:cxn modelId="{C7E66B3E-EED2-475F-A735-9B6A5414DE20}" type="presParOf" srcId="{D9A411AA-F540-4244-ADF8-3E540D4865A6}" destId="{D9D4C40C-622A-4B3E-BB5F-B1D03B0C7A37}" srcOrd="2" destOrd="0" presId="urn:microsoft.com/office/officeart/2005/8/layout/vList2"/>
    <dgm:cxn modelId="{0BBF98D0-528E-4986-B12E-0D22BD937EE0}" type="presParOf" srcId="{D9A411AA-F540-4244-ADF8-3E540D4865A6}" destId="{95867B00-E1AE-40C2-86A7-A6AD72370715}" srcOrd="3" destOrd="0" presId="urn:microsoft.com/office/officeart/2005/8/layout/vList2"/>
    <dgm:cxn modelId="{A475D783-519B-4D6E-90F3-45B76BE2BC03}" type="presParOf" srcId="{D9A411AA-F540-4244-ADF8-3E540D4865A6}" destId="{9B4E28F0-CB1A-4A5B-A097-B5BA12C44ECE}" srcOrd="4" destOrd="0" presId="urn:microsoft.com/office/officeart/2005/8/layout/vList2"/>
    <dgm:cxn modelId="{55B7232A-CB76-4A90-8A5B-959D82909234}" type="presParOf" srcId="{D9A411AA-F540-4244-ADF8-3E540D4865A6}" destId="{B3302B12-FD8C-480C-B708-62ED977EDB20}" srcOrd="5" destOrd="0" presId="urn:microsoft.com/office/officeart/2005/8/layout/vList2"/>
    <dgm:cxn modelId="{FF67FFC3-855B-46F9-813E-92BB7B66F428}" type="presParOf" srcId="{D9A411AA-F540-4244-ADF8-3E540D4865A6}" destId="{A3949411-F7C4-4D3F-A4D7-8A310B51BA14}" srcOrd="6" destOrd="0" presId="urn:microsoft.com/office/officeart/2005/8/layout/vList2"/>
    <dgm:cxn modelId="{5AAAE900-209F-40D3-8798-155CC6F2B4AA}" type="presParOf" srcId="{D9A411AA-F540-4244-ADF8-3E540D4865A6}" destId="{FC2DB610-0FB6-4530-A930-973A2BA98D81}" srcOrd="7" destOrd="0" presId="urn:microsoft.com/office/officeart/2005/8/layout/vList2"/>
    <dgm:cxn modelId="{344CC771-30F2-4A7D-973E-90EC4E204ED8}" type="presParOf" srcId="{D9A411AA-F540-4244-ADF8-3E540D4865A6}" destId="{5A25081F-29F0-41E5-9C65-5C6225ADCDA9}" srcOrd="8" destOrd="0" presId="urn:microsoft.com/office/officeart/2005/8/layout/vList2"/>
    <dgm:cxn modelId="{884FD785-B9DD-4353-8ABE-4B1F83DC108D}" type="presParOf" srcId="{D9A411AA-F540-4244-ADF8-3E540D4865A6}" destId="{6F83F8F3-1579-431B-85E3-488A4C0C435F}" srcOrd="9" destOrd="0" presId="urn:microsoft.com/office/officeart/2005/8/layout/vList2"/>
    <dgm:cxn modelId="{E6375B66-DD09-40EF-9193-D4AC91A5798D}" type="presParOf" srcId="{D9A411AA-F540-4244-ADF8-3E540D4865A6}" destId="{2B665A17-1A9B-4386-82C4-7F955F6D081B}" srcOrd="10" destOrd="0" presId="urn:microsoft.com/office/officeart/2005/8/layout/vList2"/>
    <dgm:cxn modelId="{1ADA7CCE-3E87-4EF6-A321-D6254ED8CD7D}" type="presParOf" srcId="{D9A411AA-F540-4244-ADF8-3E540D4865A6}" destId="{96AE1028-52B8-4A64-8244-487A27932315}" srcOrd="11" destOrd="0" presId="urn:microsoft.com/office/officeart/2005/8/layout/vList2"/>
    <dgm:cxn modelId="{935C0C90-E6A6-4499-8064-852FFB1B115E}" type="presParOf" srcId="{D9A411AA-F540-4244-ADF8-3E540D4865A6}" destId="{0F714A7A-9C88-498B-B4CA-E69AC7946AA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F7C6-3600-478C-8181-BF47DEACFEA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16125D5-07C2-409B-9928-8E2CB16B520D}">
      <dgm:prSet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Ver la maleta en la banda del maletero en aeropuerto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7D4F584-AF15-4778-90DC-C4736F6CE605}" type="parTrans" cxnId="{9476FA5C-6429-4DBB-85CB-018D393FB34E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376F446-A361-4244-9798-F92B772CB5B0}" type="sibTrans" cxnId="{9476FA5C-6429-4DBB-85CB-018D393FB34E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787CCD1-0BE3-4BF1-8CFF-14C901F0495C}">
      <dgm:prSet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Que le canten el cumpleaños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200E79F-C2DE-4B16-A9DF-665903F7E0E1}" type="parTrans" cxnId="{1D07E349-5F55-497A-B46E-9174534B80AB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358A95C-9408-44DB-8C61-93FC3F20D953}" type="sibTrans" cxnId="{1D07E349-5F55-497A-B46E-9174534B80AB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8045065-E9F3-4AE3-B104-970318E17E6B}">
      <dgm:prSet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Ponerse un nuevo calzado que te gusta el diseño y sentir que le queda mejor que el que llevaba.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C4C6712B-2294-4A98-92AA-6583DB94411B}" type="parTrans" cxnId="{B2D207AB-F608-4429-8B8D-4768BBE26CA5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4F7A7629-FEB4-4D35-A07A-86FE74E0EFD8}" type="sibTrans" cxnId="{B2D207AB-F608-4429-8B8D-4768BBE26CA5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AB1D4BE-8262-456B-96D6-78905180A5D7}">
      <dgm:prSet custT="1"/>
      <dgm:spPr/>
      <dgm:t>
        <a:bodyPr/>
        <a:lstStyle/>
        <a:p>
          <a:r>
            <a:rPr lang="es-CO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Que la persona que más confías pasa y no te determina, sigue derecho sin decir nada.</a:t>
          </a:r>
          <a:endParaRPr lang="en-US" sz="24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6CA6AAB-7D8D-414C-93FD-734541ECCB55}" type="parTrans" cxnId="{6B495CC8-39B0-4272-9A43-67F0BF118A1C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0F87597E-8C3C-4B25-BCD4-2E0AB4A99825}" type="sibTrans" cxnId="{6B495CC8-39B0-4272-9A43-67F0BF118A1C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EA0C6B4F-8747-461A-9989-03AD45657E47}" type="pres">
      <dgm:prSet presAssocID="{6CF0F7C6-3600-478C-8181-BF47DEACFEAB}" presName="diagram" presStyleCnt="0">
        <dgm:presLayoutVars>
          <dgm:dir/>
          <dgm:resizeHandles val="exact"/>
        </dgm:presLayoutVars>
      </dgm:prSet>
      <dgm:spPr/>
    </dgm:pt>
    <dgm:pt modelId="{837FCC9A-C158-46B1-825A-32C562B1B9BF}" type="pres">
      <dgm:prSet presAssocID="{B16125D5-07C2-409B-9928-8E2CB16B520D}" presName="node" presStyleLbl="node1" presStyleIdx="0" presStyleCnt="4" custScaleX="210917" custScaleY="52535" custLinFactNeighborX="-898" custLinFactNeighborY="-12849">
        <dgm:presLayoutVars>
          <dgm:bulletEnabled val="1"/>
        </dgm:presLayoutVars>
      </dgm:prSet>
      <dgm:spPr/>
    </dgm:pt>
    <dgm:pt modelId="{C8C5738E-A101-4404-A871-7AC7E745937D}" type="pres">
      <dgm:prSet presAssocID="{4376F446-A361-4244-9798-F92B772CB5B0}" presName="sibTrans" presStyleCnt="0"/>
      <dgm:spPr/>
    </dgm:pt>
    <dgm:pt modelId="{5E11E5D2-13F8-4076-8111-1F38BBED1FB3}" type="pres">
      <dgm:prSet presAssocID="{3787CCD1-0BE3-4BF1-8CFF-14C901F0495C}" presName="node" presStyleLbl="node1" presStyleIdx="1" presStyleCnt="4" custScaleX="174173" custScaleY="58268" custLinFactNeighborX="-13447" custLinFactNeighborY="-6844">
        <dgm:presLayoutVars>
          <dgm:bulletEnabled val="1"/>
        </dgm:presLayoutVars>
      </dgm:prSet>
      <dgm:spPr/>
    </dgm:pt>
    <dgm:pt modelId="{9D38A742-79FC-4339-B23C-2E4A7296722E}" type="pres">
      <dgm:prSet presAssocID="{4358A95C-9408-44DB-8C61-93FC3F20D953}" presName="sibTrans" presStyleCnt="0"/>
      <dgm:spPr/>
    </dgm:pt>
    <dgm:pt modelId="{39EBD48F-A312-48FB-9ED8-36E5008D3C09}" type="pres">
      <dgm:prSet presAssocID="{88045065-E9F3-4AE3-B104-970318E17E6B}" presName="node" presStyleLbl="node1" presStyleIdx="2" presStyleCnt="4" custScaleX="193393" custScaleY="61571" custLinFactNeighborX="-4972" custLinFactNeighborY="0">
        <dgm:presLayoutVars>
          <dgm:bulletEnabled val="1"/>
        </dgm:presLayoutVars>
      </dgm:prSet>
      <dgm:spPr/>
    </dgm:pt>
    <dgm:pt modelId="{E60EE649-9DBA-4828-949B-20DB765930EB}" type="pres">
      <dgm:prSet presAssocID="{4F7A7629-FEB4-4D35-A07A-86FE74E0EFD8}" presName="sibTrans" presStyleCnt="0"/>
      <dgm:spPr/>
    </dgm:pt>
    <dgm:pt modelId="{F3CF94F4-30A4-4BA6-9003-37429FED74AD}" type="pres">
      <dgm:prSet presAssocID="{1AB1D4BE-8262-456B-96D6-78905180A5D7}" presName="node" presStyleLbl="node1" presStyleIdx="3" presStyleCnt="4" custScaleX="203142" custScaleY="67680" custLinFactNeighborX="-1007" custLinFactNeighborY="24330">
        <dgm:presLayoutVars>
          <dgm:bulletEnabled val="1"/>
        </dgm:presLayoutVars>
      </dgm:prSet>
      <dgm:spPr/>
    </dgm:pt>
  </dgm:ptLst>
  <dgm:cxnLst>
    <dgm:cxn modelId="{CA9EE40A-5BD1-457D-9139-7FEEA66FE6A1}" type="presOf" srcId="{3787CCD1-0BE3-4BF1-8CFF-14C901F0495C}" destId="{5E11E5D2-13F8-4076-8111-1F38BBED1FB3}" srcOrd="0" destOrd="0" presId="urn:microsoft.com/office/officeart/2005/8/layout/default"/>
    <dgm:cxn modelId="{7827FF3B-5E92-491F-86FF-05B283146267}" type="presOf" srcId="{B16125D5-07C2-409B-9928-8E2CB16B520D}" destId="{837FCC9A-C158-46B1-825A-32C562B1B9BF}" srcOrd="0" destOrd="0" presId="urn:microsoft.com/office/officeart/2005/8/layout/default"/>
    <dgm:cxn modelId="{9476FA5C-6429-4DBB-85CB-018D393FB34E}" srcId="{6CF0F7C6-3600-478C-8181-BF47DEACFEAB}" destId="{B16125D5-07C2-409B-9928-8E2CB16B520D}" srcOrd="0" destOrd="0" parTransId="{F7D4F584-AF15-4778-90DC-C4736F6CE605}" sibTransId="{4376F446-A361-4244-9798-F92B772CB5B0}"/>
    <dgm:cxn modelId="{1D07E349-5F55-497A-B46E-9174534B80AB}" srcId="{6CF0F7C6-3600-478C-8181-BF47DEACFEAB}" destId="{3787CCD1-0BE3-4BF1-8CFF-14C901F0495C}" srcOrd="1" destOrd="0" parTransId="{1200E79F-C2DE-4B16-A9DF-665903F7E0E1}" sibTransId="{4358A95C-9408-44DB-8C61-93FC3F20D953}"/>
    <dgm:cxn modelId="{3526047C-7FB9-448D-86D8-E3A74EB09863}" type="presOf" srcId="{88045065-E9F3-4AE3-B104-970318E17E6B}" destId="{39EBD48F-A312-48FB-9ED8-36E5008D3C09}" srcOrd="0" destOrd="0" presId="urn:microsoft.com/office/officeart/2005/8/layout/default"/>
    <dgm:cxn modelId="{8F311B8B-5AF5-459B-9304-93782C66E7A6}" type="presOf" srcId="{1AB1D4BE-8262-456B-96D6-78905180A5D7}" destId="{F3CF94F4-30A4-4BA6-9003-37429FED74AD}" srcOrd="0" destOrd="0" presId="urn:microsoft.com/office/officeart/2005/8/layout/default"/>
    <dgm:cxn modelId="{7247AC8B-07D3-4319-B07A-CA83E4E275EE}" type="presOf" srcId="{6CF0F7C6-3600-478C-8181-BF47DEACFEAB}" destId="{EA0C6B4F-8747-461A-9989-03AD45657E47}" srcOrd="0" destOrd="0" presId="urn:microsoft.com/office/officeart/2005/8/layout/default"/>
    <dgm:cxn modelId="{B2D207AB-F608-4429-8B8D-4768BBE26CA5}" srcId="{6CF0F7C6-3600-478C-8181-BF47DEACFEAB}" destId="{88045065-E9F3-4AE3-B104-970318E17E6B}" srcOrd="2" destOrd="0" parTransId="{C4C6712B-2294-4A98-92AA-6583DB94411B}" sibTransId="{4F7A7629-FEB4-4D35-A07A-86FE74E0EFD8}"/>
    <dgm:cxn modelId="{6B495CC8-39B0-4272-9A43-67F0BF118A1C}" srcId="{6CF0F7C6-3600-478C-8181-BF47DEACFEAB}" destId="{1AB1D4BE-8262-456B-96D6-78905180A5D7}" srcOrd="3" destOrd="0" parTransId="{F6CA6AAB-7D8D-414C-93FD-734541ECCB55}" sibTransId="{0F87597E-8C3C-4B25-BCD4-2E0AB4A99825}"/>
    <dgm:cxn modelId="{AC52FECB-B236-4714-B603-A864CA4C96DF}" type="presParOf" srcId="{EA0C6B4F-8747-461A-9989-03AD45657E47}" destId="{837FCC9A-C158-46B1-825A-32C562B1B9BF}" srcOrd="0" destOrd="0" presId="urn:microsoft.com/office/officeart/2005/8/layout/default"/>
    <dgm:cxn modelId="{4646E263-2010-4E94-B0A2-ADDCC3BF253A}" type="presParOf" srcId="{EA0C6B4F-8747-461A-9989-03AD45657E47}" destId="{C8C5738E-A101-4404-A871-7AC7E745937D}" srcOrd="1" destOrd="0" presId="urn:microsoft.com/office/officeart/2005/8/layout/default"/>
    <dgm:cxn modelId="{391AE7FD-CF28-4E18-99BA-1AA51B09DBC6}" type="presParOf" srcId="{EA0C6B4F-8747-461A-9989-03AD45657E47}" destId="{5E11E5D2-13F8-4076-8111-1F38BBED1FB3}" srcOrd="2" destOrd="0" presId="urn:microsoft.com/office/officeart/2005/8/layout/default"/>
    <dgm:cxn modelId="{1E047BCA-FB0D-4B06-A5C7-033C4E03487B}" type="presParOf" srcId="{EA0C6B4F-8747-461A-9989-03AD45657E47}" destId="{9D38A742-79FC-4339-B23C-2E4A7296722E}" srcOrd="3" destOrd="0" presId="urn:microsoft.com/office/officeart/2005/8/layout/default"/>
    <dgm:cxn modelId="{4B4D5B13-9C7B-4F2D-B442-67C4EF9B70DE}" type="presParOf" srcId="{EA0C6B4F-8747-461A-9989-03AD45657E47}" destId="{39EBD48F-A312-48FB-9ED8-36E5008D3C09}" srcOrd="4" destOrd="0" presId="urn:microsoft.com/office/officeart/2005/8/layout/default"/>
    <dgm:cxn modelId="{B7EB4A22-1C86-4FED-85B7-D28196776ED5}" type="presParOf" srcId="{EA0C6B4F-8747-461A-9989-03AD45657E47}" destId="{E60EE649-9DBA-4828-949B-20DB765930EB}" srcOrd="5" destOrd="0" presId="urn:microsoft.com/office/officeart/2005/8/layout/default"/>
    <dgm:cxn modelId="{72F51D5C-DF51-4821-B6A7-401CCE11A7C5}" type="presParOf" srcId="{EA0C6B4F-8747-461A-9989-03AD45657E47}" destId="{F3CF94F4-30A4-4BA6-9003-37429FED74A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4218A1-B828-4668-B323-339FC57B964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3D12E6F-5BEC-4F95-AD6B-B375D8487F3F}">
      <dgm:prSet/>
      <dgm:spPr/>
      <dgm:t>
        <a:bodyPr/>
        <a:lstStyle/>
        <a:p>
          <a:r>
            <a:rPr lang="es-CO" dirty="0">
              <a:latin typeface="Roboto" panose="02000000000000000000" pitchFamily="2" charset="0"/>
              <a:ea typeface="Roboto" panose="02000000000000000000" pitchFamily="2" charset="0"/>
            </a:rPr>
            <a:t>Cada situación activa la amígdala ubicada en el lóbulo temporal medial delante del hipotálamo, una por cada hemisferio cerebral conforman parte del sistema límbico.</a:t>
          </a:r>
          <a:endParaRPr lang="en-US" dirty="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62365F52-2149-42CC-B1A6-1C7B545594EF}" type="parTrans" cxnId="{C6CEDB9D-9366-4B5B-8CA2-3A78074C90A5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C266B1F-95BC-4059-BED8-99466610C848}" type="sibTrans" cxnId="{C6CEDB9D-9366-4B5B-8CA2-3A78074C90A5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1366F64-212C-43A8-84B4-A3D1D563178F}">
      <dgm:prSet/>
      <dgm:spPr/>
      <dgm:t>
        <a:bodyPr/>
        <a:lstStyle/>
        <a:p>
          <a:r>
            <a:rPr lang="es-CO">
              <a:latin typeface="Roboto" panose="02000000000000000000" pitchFamily="2" charset="0"/>
              <a:ea typeface="Roboto" panose="02000000000000000000" pitchFamily="2" charset="0"/>
            </a:rPr>
            <a:t>Desde el nacimiento, cada respiración instala marcadores que determinan una respuesta a nivel hormonal y de neurotrasmisores dejando un aprendizaje (memoria episódica)</a:t>
          </a:r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74AADDB-A08E-417B-A75A-02355E40603A}" type="parTrans" cxnId="{DE803FCD-F2B1-4379-9988-A827C10A7FFD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7B3216AE-B729-4983-8859-FD7823022E49}" type="sibTrans" cxnId="{DE803FCD-F2B1-4379-9988-A827C10A7FFD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B39829C-7191-41E1-A466-48F7CDD9500D}">
      <dgm:prSet/>
      <dgm:spPr/>
      <dgm:t>
        <a:bodyPr/>
        <a:lstStyle/>
        <a:p>
          <a:r>
            <a:rPr lang="es-CO">
              <a:latin typeface="Roboto" panose="02000000000000000000" pitchFamily="2" charset="0"/>
              <a:ea typeface="Roboto" panose="02000000000000000000" pitchFamily="2" charset="0"/>
            </a:rPr>
            <a:t>Los marcadores más predeterminantes son el miedo y la ansiedad.</a:t>
          </a:r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7450CF20-25CD-423A-A9D9-679971716496}" type="parTrans" cxnId="{143BEFDA-3726-4A3B-AFE5-40FCF8775B11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0FA9E075-B701-4BED-8F74-31283630EE30}" type="sibTrans" cxnId="{143BEFDA-3726-4A3B-AFE5-40FCF8775B11}">
      <dgm:prSet/>
      <dgm:spPr/>
      <dgm:t>
        <a:bodyPr/>
        <a:lstStyle/>
        <a:p>
          <a:endParaRPr lang="en-US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7A271D9-3C52-417B-8C51-4ABCB01C2749}" type="pres">
      <dgm:prSet presAssocID="{C14218A1-B828-4668-B323-339FC57B9641}" presName="root" presStyleCnt="0">
        <dgm:presLayoutVars>
          <dgm:dir/>
          <dgm:resizeHandles val="exact"/>
        </dgm:presLayoutVars>
      </dgm:prSet>
      <dgm:spPr/>
    </dgm:pt>
    <dgm:pt modelId="{C5D323F5-F501-419B-BD47-AD46E5AE4CDF}" type="pres">
      <dgm:prSet presAssocID="{43D12E6F-5BEC-4F95-AD6B-B375D8487F3F}" presName="compNode" presStyleCnt="0"/>
      <dgm:spPr/>
    </dgm:pt>
    <dgm:pt modelId="{EF23DD99-EB39-41A8-BA5D-2C94E8E382F9}" type="pres">
      <dgm:prSet presAssocID="{43D12E6F-5BEC-4F95-AD6B-B375D8487F3F}" presName="bgRect" presStyleLbl="bgShp" presStyleIdx="0" presStyleCnt="3"/>
      <dgm:spPr/>
    </dgm:pt>
    <dgm:pt modelId="{AB2CD5EC-C58D-4DF2-8987-CB2B09052E35}" type="pres">
      <dgm:prSet presAssocID="{43D12E6F-5BEC-4F95-AD6B-B375D8487F3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erebro"/>
        </a:ext>
      </dgm:extLst>
    </dgm:pt>
    <dgm:pt modelId="{1260476F-6436-43FC-BA12-B4142C0F75E7}" type="pres">
      <dgm:prSet presAssocID="{43D12E6F-5BEC-4F95-AD6B-B375D8487F3F}" presName="spaceRect" presStyleCnt="0"/>
      <dgm:spPr/>
    </dgm:pt>
    <dgm:pt modelId="{F5AA68EF-11E5-437D-99A1-DCD37D89D551}" type="pres">
      <dgm:prSet presAssocID="{43D12E6F-5BEC-4F95-AD6B-B375D8487F3F}" presName="parTx" presStyleLbl="revTx" presStyleIdx="0" presStyleCnt="3">
        <dgm:presLayoutVars>
          <dgm:chMax val="0"/>
          <dgm:chPref val="0"/>
        </dgm:presLayoutVars>
      </dgm:prSet>
      <dgm:spPr/>
    </dgm:pt>
    <dgm:pt modelId="{10F3782E-092D-4048-9794-A35BC251DACE}" type="pres">
      <dgm:prSet presAssocID="{2C266B1F-95BC-4059-BED8-99466610C848}" presName="sibTrans" presStyleCnt="0"/>
      <dgm:spPr/>
    </dgm:pt>
    <dgm:pt modelId="{31A6B132-CE92-4DE3-9026-D7ED711A1BDE}" type="pres">
      <dgm:prSet presAssocID="{31366F64-212C-43A8-84B4-A3D1D563178F}" presName="compNode" presStyleCnt="0"/>
      <dgm:spPr/>
    </dgm:pt>
    <dgm:pt modelId="{3395ED68-DE7B-4180-B2E1-A7EBDA53CA21}" type="pres">
      <dgm:prSet presAssocID="{31366F64-212C-43A8-84B4-A3D1D563178F}" presName="bgRect" presStyleLbl="bgShp" presStyleIdx="1" presStyleCnt="3"/>
      <dgm:spPr/>
    </dgm:pt>
    <dgm:pt modelId="{44585A01-B57E-43A2-9E6E-4E7CA230B3D5}" type="pres">
      <dgm:prSet presAssocID="{31366F64-212C-43A8-84B4-A3D1D563178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2D991CBA-2B22-4FA7-A5F2-988AA5A5B1BB}" type="pres">
      <dgm:prSet presAssocID="{31366F64-212C-43A8-84B4-A3D1D563178F}" presName="spaceRect" presStyleCnt="0"/>
      <dgm:spPr/>
    </dgm:pt>
    <dgm:pt modelId="{DAB87D79-9934-4668-A4DD-2587E4C68774}" type="pres">
      <dgm:prSet presAssocID="{31366F64-212C-43A8-84B4-A3D1D563178F}" presName="parTx" presStyleLbl="revTx" presStyleIdx="1" presStyleCnt="3">
        <dgm:presLayoutVars>
          <dgm:chMax val="0"/>
          <dgm:chPref val="0"/>
        </dgm:presLayoutVars>
      </dgm:prSet>
      <dgm:spPr/>
    </dgm:pt>
    <dgm:pt modelId="{56D08796-227D-4CF0-BC7B-B2E29871A038}" type="pres">
      <dgm:prSet presAssocID="{7B3216AE-B729-4983-8859-FD7823022E49}" presName="sibTrans" presStyleCnt="0"/>
      <dgm:spPr/>
    </dgm:pt>
    <dgm:pt modelId="{78D43AC8-AC82-4123-8551-87896FCEB576}" type="pres">
      <dgm:prSet presAssocID="{DB39829C-7191-41E1-A466-48F7CDD9500D}" presName="compNode" presStyleCnt="0"/>
      <dgm:spPr/>
    </dgm:pt>
    <dgm:pt modelId="{DCF9F729-1261-4981-8F93-CA5B5A4D88CD}" type="pres">
      <dgm:prSet presAssocID="{DB39829C-7191-41E1-A466-48F7CDD9500D}" presName="bgRect" presStyleLbl="bgShp" presStyleIdx="2" presStyleCnt="3"/>
      <dgm:spPr/>
    </dgm:pt>
    <dgm:pt modelId="{7BB484C9-7BBC-4B64-8ABF-D5B8B7C2EBCA}" type="pres">
      <dgm:prSet presAssocID="{DB39829C-7191-41E1-A466-48F7CDD950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BCD8DCEC-4ED5-4F86-8A7F-46D752739A29}" type="pres">
      <dgm:prSet presAssocID="{DB39829C-7191-41E1-A466-48F7CDD9500D}" presName="spaceRect" presStyleCnt="0"/>
      <dgm:spPr/>
    </dgm:pt>
    <dgm:pt modelId="{435815CE-FF53-44C6-A25B-BBBF916F083B}" type="pres">
      <dgm:prSet presAssocID="{DB39829C-7191-41E1-A466-48F7CDD950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FF63508-BA1E-4993-A70C-3E16DC1E0D15}" type="presOf" srcId="{DB39829C-7191-41E1-A466-48F7CDD9500D}" destId="{435815CE-FF53-44C6-A25B-BBBF916F083B}" srcOrd="0" destOrd="0" presId="urn:microsoft.com/office/officeart/2018/2/layout/IconVerticalSolidList"/>
    <dgm:cxn modelId="{010F3844-0FF4-4F37-8DEA-4591B128AC5C}" type="presOf" srcId="{C14218A1-B828-4668-B323-339FC57B9641}" destId="{37A271D9-3C52-417B-8C51-4ABCB01C2749}" srcOrd="0" destOrd="0" presId="urn:microsoft.com/office/officeart/2018/2/layout/IconVerticalSolidList"/>
    <dgm:cxn modelId="{C6CEDB9D-9366-4B5B-8CA2-3A78074C90A5}" srcId="{C14218A1-B828-4668-B323-339FC57B9641}" destId="{43D12E6F-5BEC-4F95-AD6B-B375D8487F3F}" srcOrd="0" destOrd="0" parTransId="{62365F52-2149-42CC-B1A6-1C7B545594EF}" sibTransId="{2C266B1F-95BC-4059-BED8-99466610C848}"/>
    <dgm:cxn modelId="{DE803FCD-F2B1-4379-9988-A827C10A7FFD}" srcId="{C14218A1-B828-4668-B323-339FC57B9641}" destId="{31366F64-212C-43A8-84B4-A3D1D563178F}" srcOrd="1" destOrd="0" parTransId="{874AADDB-A08E-417B-A75A-02355E40603A}" sibTransId="{7B3216AE-B729-4983-8859-FD7823022E49}"/>
    <dgm:cxn modelId="{143BEFDA-3726-4A3B-AFE5-40FCF8775B11}" srcId="{C14218A1-B828-4668-B323-339FC57B9641}" destId="{DB39829C-7191-41E1-A466-48F7CDD9500D}" srcOrd="2" destOrd="0" parTransId="{7450CF20-25CD-423A-A9D9-679971716496}" sibTransId="{0FA9E075-B701-4BED-8F74-31283630EE30}"/>
    <dgm:cxn modelId="{E9ED54F6-7556-4A1F-AC09-5D5952A109CA}" type="presOf" srcId="{43D12E6F-5BEC-4F95-AD6B-B375D8487F3F}" destId="{F5AA68EF-11E5-437D-99A1-DCD37D89D551}" srcOrd="0" destOrd="0" presId="urn:microsoft.com/office/officeart/2018/2/layout/IconVerticalSolidList"/>
    <dgm:cxn modelId="{15EF62FC-3B47-4B3A-ABDD-B2EF81CFB5C0}" type="presOf" srcId="{31366F64-212C-43A8-84B4-A3D1D563178F}" destId="{DAB87D79-9934-4668-A4DD-2587E4C68774}" srcOrd="0" destOrd="0" presId="urn:microsoft.com/office/officeart/2018/2/layout/IconVerticalSolidList"/>
    <dgm:cxn modelId="{ABA6FF3C-AD1D-48A0-82B7-2B8E0C0CB7F2}" type="presParOf" srcId="{37A271D9-3C52-417B-8C51-4ABCB01C2749}" destId="{C5D323F5-F501-419B-BD47-AD46E5AE4CDF}" srcOrd="0" destOrd="0" presId="urn:microsoft.com/office/officeart/2018/2/layout/IconVerticalSolidList"/>
    <dgm:cxn modelId="{6148B92A-F161-438D-8375-9CE0D467F0CE}" type="presParOf" srcId="{C5D323F5-F501-419B-BD47-AD46E5AE4CDF}" destId="{EF23DD99-EB39-41A8-BA5D-2C94E8E382F9}" srcOrd="0" destOrd="0" presId="urn:microsoft.com/office/officeart/2018/2/layout/IconVerticalSolidList"/>
    <dgm:cxn modelId="{B6537719-10C1-4A83-8372-BC9F0C56B697}" type="presParOf" srcId="{C5D323F5-F501-419B-BD47-AD46E5AE4CDF}" destId="{AB2CD5EC-C58D-4DF2-8987-CB2B09052E35}" srcOrd="1" destOrd="0" presId="urn:microsoft.com/office/officeart/2018/2/layout/IconVerticalSolidList"/>
    <dgm:cxn modelId="{66CECE60-667A-4772-9C53-107F345B8827}" type="presParOf" srcId="{C5D323F5-F501-419B-BD47-AD46E5AE4CDF}" destId="{1260476F-6436-43FC-BA12-B4142C0F75E7}" srcOrd="2" destOrd="0" presId="urn:microsoft.com/office/officeart/2018/2/layout/IconVerticalSolidList"/>
    <dgm:cxn modelId="{47C2EC49-5A6E-44E4-9A6E-5991E40F910B}" type="presParOf" srcId="{C5D323F5-F501-419B-BD47-AD46E5AE4CDF}" destId="{F5AA68EF-11E5-437D-99A1-DCD37D89D551}" srcOrd="3" destOrd="0" presId="urn:microsoft.com/office/officeart/2018/2/layout/IconVerticalSolidList"/>
    <dgm:cxn modelId="{955211EC-CD99-481A-BA55-9C2FCFA9ABE9}" type="presParOf" srcId="{37A271D9-3C52-417B-8C51-4ABCB01C2749}" destId="{10F3782E-092D-4048-9794-A35BC251DACE}" srcOrd="1" destOrd="0" presId="urn:microsoft.com/office/officeart/2018/2/layout/IconVerticalSolidList"/>
    <dgm:cxn modelId="{9E9BD348-A5FD-4968-83F5-F964520830E5}" type="presParOf" srcId="{37A271D9-3C52-417B-8C51-4ABCB01C2749}" destId="{31A6B132-CE92-4DE3-9026-D7ED711A1BDE}" srcOrd="2" destOrd="0" presId="urn:microsoft.com/office/officeart/2018/2/layout/IconVerticalSolidList"/>
    <dgm:cxn modelId="{4AD034BC-F55F-4FCF-B646-619258073DC2}" type="presParOf" srcId="{31A6B132-CE92-4DE3-9026-D7ED711A1BDE}" destId="{3395ED68-DE7B-4180-B2E1-A7EBDA53CA21}" srcOrd="0" destOrd="0" presId="urn:microsoft.com/office/officeart/2018/2/layout/IconVerticalSolidList"/>
    <dgm:cxn modelId="{5FDE54C1-89F8-496D-B20D-F1258DC2F792}" type="presParOf" srcId="{31A6B132-CE92-4DE3-9026-D7ED711A1BDE}" destId="{44585A01-B57E-43A2-9E6E-4E7CA230B3D5}" srcOrd="1" destOrd="0" presId="urn:microsoft.com/office/officeart/2018/2/layout/IconVerticalSolidList"/>
    <dgm:cxn modelId="{99378BB2-37CB-4714-977D-5350EFBD4508}" type="presParOf" srcId="{31A6B132-CE92-4DE3-9026-D7ED711A1BDE}" destId="{2D991CBA-2B22-4FA7-A5F2-988AA5A5B1BB}" srcOrd="2" destOrd="0" presId="urn:microsoft.com/office/officeart/2018/2/layout/IconVerticalSolidList"/>
    <dgm:cxn modelId="{85F0AAAB-8B35-4339-92DA-15DD4777BC0B}" type="presParOf" srcId="{31A6B132-CE92-4DE3-9026-D7ED711A1BDE}" destId="{DAB87D79-9934-4668-A4DD-2587E4C68774}" srcOrd="3" destOrd="0" presId="urn:microsoft.com/office/officeart/2018/2/layout/IconVerticalSolidList"/>
    <dgm:cxn modelId="{2EFCA815-1338-4C87-9898-60B09909E7D9}" type="presParOf" srcId="{37A271D9-3C52-417B-8C51-4ABCB01C2749}" destId="{56D08796-227D-4CF0-BC7B-B2E29871A038}" srcOrd="3" destOrd="0" presId="urn:microsoft.com/office/officeart/2018/2/layout/IconVerticalSolidList"/>
    <dgm:cxn modelId="{9B1B5DBA-5EB0-46BB-AC24-0CD1F8BE71FC}" type="presParOf" srcId="{37A271D9-3C52-417B-8C51-4ABCB01C2749}" destId="{78D43AC8-AC82-4123-8551-87896FCEB576}" srcOrd="4" destOrd="0" presId="urn:microsoft.com/office/officeart/2018/2/layout/IconVerticalSolidList"/>
    <dgm:cxn modelId="{114FAA9A-6EC2-4626-B9BB-9476AC79D9B2}" type="presParOf" srcId="{78D43AC8-AC82-4123-8551-87896FCEB576}" destId="{DCF9F729-1261-4981-8F93-CA5B5A4D88CD}" srcOrd="0" destOrd="0" presId="urn:microsoft.com/office/officeart/2018/2/layout/IconVerticalSolidList"/>
    <dgm:cxn modelId="{953A0571-D9F5-403A-A427-28CE05E7007D}" type="presParOf" srcId="{78D43AC8-AC82-4123-8551-87896FCEB576}" destId="{7BB484C9-7BBC-4B64-8ABF-D5B8B7C2EBCA}" srcOrd="1" destOrd="0" presId="urn:microsoft.com/office/officeart/2018/2/layout/IconVerticalSolidList"/>
    <dgm:cxn modelId="{943BA4E0-5473-409A-AB99-E4BED624AC91}" type="presParOf" srcId="{78D43AC8-AC82-4123-8551-87896FCEB576}" destId="{BCD8DCEC-4ED5-4F86-8A7F-46D752739A29}" srcOrd="2" destOrd="0" presId="urn:microsoft.com/office/officeart/2018/2/layout/IconVerticalSolidList"/>
    <dgm:cxn modelId="{CAE488DB-ED7C-4089-B0E2-E0E80F27FC1F}" type="presParOf" srcId="{78D43AC8-AC82-4123-8551-87896FCEB576}" destId="{435815CE-FF53-44C6-A25B-BBBF916F083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AD60D-8831-413C-AD8A-F8BDF75043E1}">
      <dsp:nvSpPr>
        <dsp:cNvPr id="0" name=""/>
        <dsp:cNvSpPr/>
      </dsp:nvSpPr>
      <dsp:spPr>
        <a:xfrm>
          <a:off x="0" y="0"/>
          <a:ext cx="6851073" cy="796755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Respirar conscientemente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38894"/>
        <a:ext cx="6773285" cy="718967"/>
      </dsp:txXfrm>
    </dsp:sp>
    <dsp:sp modelId="{D9D4C40C-622A-4B3E-BB5F-B1D03B0C7A37}">
      <dsp:nvSpPr>
        <dsp:cNvPr id="0" name=""/>
        <dsp:cNvSpPr/>
      </dsp:nvSpPr>
      <dsp:spPr>
        <a:xfrm>
          <a:off x="0" y="812263"/>
          <a:ext cx="6851073" cy="796755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Ubicarse en el espacio adecuado para atender la situación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851157"/>
        <a:ext cx="6773285" cy="718967"/>
      </dsp:txXfrm>
    </dsp:sp>
    <dsp:sp modelId="{9B4E28F0-CB1A-4A5B-A097-B5BA12C44ECE}">
      <dsp:nvSpPr>
        <dsp:cNvPr id="0" name=""/>
        <dsp:cNvSpPr/>
      </dsp:nvSpPr>
      <dsp:spPr>
        <a:xfrm>
          <a:off x="0" y="1623250"/>
          <a:ext cx="6851073" cy="79675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Leer la situación y ajustar la emoción propia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1662144"/>
        <a:ext cx="6773285" cy="718967"/>
      </dsp:txXfrm>
    </dsp:sp>
    <dsp:sp modelId="{A3949411-F7C4-4D3F-A4D7-8A310B51BA14}">
      <dsp:nvSpPr>
        <dsp:cNvPr id="0" name=""/>
        <dsp:cNvSpPr/>
      </dsp:nvSpPr>
      <dsp:spPr>
        <a:xfrm>
          <a:off x="0" y="2434237"/>
          <a:ext cx="6851073" cy="796755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Aplicar protocolo y definir la ruta de acción desde la norma 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2473131"/>
        <a:ext cx="6773285" cy="718967"/>
      </dsp:txXfrm>
    </dsp:sp>
    <dsp:sp modelId="{5A25081F-29F0-41E5-9C65-5C6225ADCDA9}">
      <dsp:nvSpPr>
        <dsp:cNvPr id="0" name=""/>
        <dsp:cNvSpPr/>
      </dsp:nvSpPr>
      <dsp:spPr>
        <a:xfrm>
          <a:off x="0" y="3245223"/>
          <a:ext cx="6851073" cy="79675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Dar instrucciones claras (a otros alumnos, a acudiente, entidad de salud, otro)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3284117"/>
        <a:ext cx="6773285" cy="718967"/>
      </dsp:txXfrm>
    </dsp:sp>
    <dsp:sp modelId="{2B665A17-1A9B-4386-82C4-7F955F6D081B}">
      <dsp:nvSpPr>
        <dsp:cNvPr id="0" name=""/>
        <dsp:cNvSpPr/>
      </dsp:nvSpPr>
      <dsp:spPr>
        <a:xfrm>
          <a:off x="0" y="4056210"/>
          <a:ext cx="6851073" cy="79675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Anticipar resultados, pedir ayuda.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4095104"/>
        <a:ext cx="6773285" cy="718967"/>
      </dsp:txXfrm>
    </dsp:sp>
    <dsp:sp modelId="{0F714A7A-9C88-498B-B4CA-E69AC7946AAE}">
      <dsp:nvSpPr>
        <dsp:cNvPr id="0" name=""/>
        <dsp:cNvSpPr/>
      </dsp:nvSpPr>
      <dsp:spPr>
        <a:xfrm>
          <a:off x="0" y="4867197"/>
          <a:ext cx="6851073" cy="796755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Hacer seguimiento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38894" y="4906091"/>
        <a:ext cx="6773285" cy="718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FCC9A-C158-46B1-825A-32C562B1B9BF}">
      <dsp:nvSpPr>
        <dsp:cNvPr id="0" name=""/>
        <dsp:cNvSpPr/>
      </dsp:nvSpPr>
      <dsp:spPr>
        <a:xfrm>
          <a:off x="0" y="0"/>
          <a:ext cx="6421901" cy="9597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Ver la maleta en la banda del maletero en aeropuerto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0" y="0"/>
        <a:ext cx="6421901" cy="959736"/>
      </dsp:txXfrm>
    </dsp:sp>
    <dsp:sp modelId="{5E11E5D2-13F8-4076-8111-1F38BBED1FB3}">
      <dsp:nvSpPr>
        <dsp:cNvPr id="0" name=""/>
        <dsp:cNvSpPr/>
      </dsp:nvSpPr>
      <dsp:spPr>
        <a:xfrm>
          <a:off x="153257" y="1328863"/>
          <a:ext cx="5303137" cy="106446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Que le canten el cumpleaños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153257" y="1328863"/>
        <a:ext cx="5303137" cy="1064469"/>
      </dsp:txXfrm>
    </dsp:sp>
    <dsp:sp modelId="{39EBD48F-A312-48FB-9ED8-36E5008D3C09}">
      <dsp:nvSpPr>
        <dsp:cNvPr id="0" name=""/>
        <dsp:cNvSpPr/>
      </dsp:nvSpPr>
      <dsp:spPr>
        <a:xfrm>
          <a:off x="118700" y="2822838"/>
          <a:ext cx="5888338" cy="11248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Ponerse un nuevo calzado que te gusta el diseño y sentir que le queda mejor que el que llevaba.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118700" y="2822838"/>
        <a:ext cx="5888338" cy="1124810"/>
      </dsp:txXfrm>
    </dsp:sp>
    <dsp:sp modelId="{F3CF94F4-30A4-4BA6-9003-37429FED74AD}">
      <dsp:nvSpPr>
        <dsp:cNvPr id="0" name=""/>
        <dsp:cNvSpPr/>
      </dsp:nvSpPr>
      <dsp:spPr>
        <a:xfrm>
          <a:off x="91007" y="4441805"/>
          <a:ext cx="6185171" cy="12364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rPr>
            <a:t>Que la persona que más confías pasa y no te determina, sigue derecho sin decir nada.</a:t>
          </a:r>
          <a:endParaRPr lang="en-US" sz="2400" kern="1200" dirty="0">
            <a:solidFill>
              <a:schemeClr val="tx1"/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91007" y="4441805"/>
        <a:ext cx="6185171" cy="12364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3DD99-EB39-41A8-BA5D-2C94E8E382F9}">
      <dsp:nvSpPr>
        <dsp:cNvPr id="0" name=""/>
        <dsp:cNvSpPr/>
      </dsp:nvSpPr>
      <dsp:spPr>
        <a:xfrm>
          <a:off x="0" y="559"/>
          <a:ext cx="10506456" cy="1309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2CD5EC-C58D-4DF2-8987-CB2B09052E35}">
      <dsp:nvSpPr>
        <dsp:cNvPr id="0" name=""/>
        <dsp:cNvSpPr/>
      </dsp:nvSpPr>
      <dsp:spPr>
        <a:xfrm>
          <a:off x="396173" y="295234"/>
          <a:ext cx="720315" cy="7203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A68EF-11E5-437D-99A1-DCD37D89D551}">
      <dsp:nvSpPr>
        <dsp:cNvPr id="0" name=""/>
        <dsp:cNvSpPr/>
      </dsp:nvSpPr>
      <dsp:spPr>
        <a:xfrm>
          <a:off x="1512662" y="559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latin typeface="Roboto" panose="02000000000000000000" pitchFamily="2" charset="0"/>
              <a:ea typeface="Roboto" panose="02000000000000000000" pitchFamily="2" charset="0"/>
            </a:rPr>
            <a:t>Cada situación activa la amígdala ubicada en el lóbulo temporal medial delante del hipotálamo, una por cada hemisferio cerebral conforman parte del sistema límbico.</a:t>
          </a:r>
          <a:endParaRPr lang="en-US" sz="2400" kern="1200" dirty="0"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1512662" y="559"/>
        <a:ext cx="8993793" cy="1309664"/>
      </dsp:txXfrm>
    </dsp:sp>
    <dsp:sp modelId="{3395ED68-DE7B-4180-B2E1-A7EBDA53CA21}">
      <dsp:nvSpPr>
        <dsp:cNvPr id="0" name=""/>
        <dsp:cNvSpPr/>
      </dsp:nvSpPr>
      <dsp:spPr>
        <a:xfrm>
          <a:off x="0" y="1637640"/>
          <a:ext cx="10506456" cy="13096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85A01-B57E-43A2-9E6E-4E7CA230B3D5}">
      <dsp:nvSpPr>
        <dsp:cNvPr id="0" name=""/>
        <dsp:cNvSpPr/>
      </dsp:nvSpPr>
      <dsp:spPr>
        <a:xfrm>
          <a:off x="396173" y="1932315"/>
          <a:ext cx="720315" cy="7203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87D79-9934-4668-A4DD-2587E4C68774}">
      <dsp:nvSpPr>
        <dsp:cNvPr id="0" name=""/>
        <dsp:cNvSpPr/>
      </dsp:nvSpPr>
      <dsp:spPr>
        <a:xfrm>
          <a:off x="1512662" y="1637640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>
              <a:latin typeface="Roboto" panose="02000000000000000000" pitchFamily="2" charset="0"/>
              <a:ea typeface="Roboto" panose="02000000000000000000" pitchFamily="2" charset="0"/>
            </a:rPr>
            <a:t>Desde el nacimiento, cada respiración instala marcadores que determinan una respuesta a nivel hormonal y de neurotrasmisores dejando un aprendizaje (memoria episódica)</a:t>
          </a:r>
          <a:endParaRPr lang="en-US" sz="2400" kern="1200"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1512662" y="1637640"/>
        <a:ext cx="8993793" cy="1309664"/>
      </dsp:txXfrm>
    </dsp:sp>
    <dsp:sp modelId="{DCF9F729-1261-4981-8F93-CA5B5A4D88CD}">
      <dsp:nvSpPr>
        <dsp:cNvPr id="0" name=""/>
        <dsp:cNvSpPr/>
      </dsp:nvSpPr>
      <dsp:spPr>
        <a:xfrm>
          <a:off x="0" y="3274721"/>
          <a:ext cx="10506456" cy="13096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484C9-7BBC-4B64-8ABF-D5B8B7C2EBCA}">
      <dsp:nvSpPr>
        <dsp:cNvPr id="0" name=""/>
        <dsp:cNvSpPr/>
      </dsp:nvSpPr>
      <dsp:spPr>
        <a:xfrm>
          <a:off x="396173" y="3569396"/>
          <a:ext cx="720315" cy="7203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815CE-FF53-44C6-A25B-BBBF916F083B}">
      <dsp:nvSpPr>
        <dsp:cNvPr id="0" name=""/>
        <dsp:cNvSpPr/>
      </dsp:nvSpPr>
      <dsp:spPr>
        <a:xfrm>
          <a:off x="1512662" y="3274721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>
              <a:latin typeface="Roboto" panose="02000000000000000000" pitchFamily="2" charset="0"/>
              <a:ea typeface="Roboto" panose="02000000000000000000" pitchFamily="2" charset="0"/>
            </a:rPr>
            <a:t>Los marcadores más predeterminantes son el miedo y la ansiedad.</a:t>
          </a:r>
          <a:endParaRPr lang="en-US" sz="2400" kern="1200"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1512662" y="3274721"/>
        <a:ext cx="8993793" cy="1309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9582B-7113-48A7-86FA-1F71B0C86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392A34-079C-414E-A254-F4441CEDE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414E2-DC48-4F13-A1F9-94CB03F6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AEAD20-5B59-4E85-9C97-D0D7144C3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7EC919-FD64-43F0-9118-A59477D1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50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E2ECCF-FD95-4C9D-9105-E10CA733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BFFE53-153C-42FC-A20C-27E32D7CA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41D275-9215-4667-8E5B-FD9BCDA5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197F88-D474-4268-B184-88AD1DC0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0AD340-B3F4-4A0A-B67A-E1173346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202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8AAD17-8E78-42D0-A777-39A04228B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6BCE9E-F671-48CE-AF98-C6FFF45BB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69A1C0-063C-4D6B-A183-422180F0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435829-932F-4058-9B7A-320705EDD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470F05-12DF-4D73-B45B-98B66C402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73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4D0FB-A7F8-4A32-A980-C08F7CCA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2668C2-C227-4359-8B52-872470842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B734DC-1C81-406B-BE36-F81B09A2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C92983-324C-403D-8E59-E575220AC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75385D-5341-4F9F-AF86-0C8262FD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104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9447B4-1796-48BE-8E44-3498624B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5FDABC-5F57-48D1-BF17-9CFB8E9B8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26132A-ECE8-48E8-B48D-FDA048CF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CFC8DD-85B8-49D0-B39B-74416C74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79A090-6995-4D15-9AD4-597EEB1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506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24718-8C7B-4DB1-B8EB-D1332C776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D23157-3236-4DDD-8085-C4B642F6C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A083C9-F0E9-49F1-9E9F-E73463D86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EE8325-1000-457B-9855-8E0E1AE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889AF3-77D4-4539-BDD5-239ED3CEF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B45306-24BE-4E16-B188-22C121EC3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15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00B94-DCA7-47A0-99C7-E7DCD21B7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8FFC25-3AB0-43C5-8BF7-256C07EE4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4F91F8-7E6E-4468-9C6D-D9587FB11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C097CAD-1E9D-4EEC-B018-A1AAFF1853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30447A6-CF1C-4D26-865D-AFBDE002E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3C4E0DF-1A19-4C6B-9459-D6561137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C922EF-55B7-49B6-81F7-D3C82877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DEA584-F4CE-40DB-90DC-4EF5705C4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229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129C4-BE9A-44EE-80F9-1B653974E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7EE2CFE-902A-43D0-B8E9-3D5EA848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C21DEE-A6ED-46A8-9F6B-9F344B91D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2F27D4-DB3D-4AA8-BDF6-70786556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010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27EE3D-D182-4A47-8544-B08A8DAA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F0ED8D-F9EC-4197-962B-0A534CED7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1C2B40-CACA-4CBF-9A6D-D3AEC8B48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156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E1FC3-430C-47A6-AE52-E5880E68D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A36466-981A-4B9C-B457-08D7EAAE5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290186-FD84-4D8A-A542-23BBC8828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622A31-6E83-45B2-B6DA-285EF8438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E6B91F-8E94-4E42-A6BB-40374BD7D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9952EC-49FF-4E79-877D-2B92161B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009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68D64B-5216-4141-BEA3-9A15EF4CE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5C0B574-B1C2-4095-BFFF-BBD047C0D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3769518-7037-4C64-9A8B-349161B3B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0E4799-62B1-43C4-8A65-0229F6217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03B5C5-8B39-41F1-A253-B5ECD860A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B328AC-EB30-4BD2-A36C-C32615AA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987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0819D6A-F9E2-4C0F-92E6-036423C2B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958818-BE73-4114-A877-D5FB813EA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761E75-39A0-4470-83E1-F49B3F29C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1E30D-4837-4CE2-A8A9-FDF3D7C015F0}" type="datetimeFigureOut">
              <a:rPr lang="es-CO" smtClean="0"/>
              <a:t>22/05/2026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406696-54A2-4019-B510-5173CA7C73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C033E-FC84-4DEF-B9D8-15CA2AFC8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83805-F0C1-46E7-B868-9277B55B1A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0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urso%20concurso%20docentes/Preguntas%20simulacro%20curso%20para%20concurso%20Docente%20M&#243;dulo%20aprendizaje%20y%20emociones%20Gerardo%20Tamayo%202026.docx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6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90CCF2D-60B3-4C9F-9714-25FCD3AA8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4982" y="1772894"/>
            <a:ext cx="8650753" cy="1957908"/>
          </a:xfrm>
        </p:spPr>
        <p:txBody>
          <a:bodyPr>
            <a:normAutofit fontScale="90000"/>
          </a:bodyPr>
          <a:lstStyle/>
          <a:p>
            <a:pPr algn="r"/>
            <a:r>
              <a:rPr lang="es-CO" sz="4700" b="1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Módulo Emociones</a:t>
            </a:r>
            <a:br>
              <a:rPr lang="es-CO" sz="4700" b="1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</a:br>
            <a:r>
              <a:rPr lang="es-CO" sz="4700" b="1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de la identificación a la gestión en contextos educativos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292E91-75DE-404E-AC72-F2D12C378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7864" y="3982929"/>
            <a:ext cx="5107870" cy="1323163"/>
          </a:xfrm>
        </p:spPr>
        <p:txBody>
          <a:bodyPr>
            <a:noAutofit/>
          </a:bodyPr>
          <a:lstStyle/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Facultad Ciencias de la Educación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Universidad Tecnológica de Pereira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Gerardo Tamayo Buitrago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E071C8B-719B-4D65-BC1A-4CF87E9C224A}"/>
              </a:ext>
            </a:extLst>
          </p:cNvPr>
          <p:cNvSpPr txBox="1"/>
          <p:nvPr/>
        </p:nvSpPr>
        <p:spPr>
          <a:xfrm>
            <a:off x="3019526" y="5404592"/>
            <a:ext cx="4053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Curso preparatorio para presentación de concurso docente</a:t>
            </a:r>
          </a:p>
          <a:p>
            <a:r>
              <a:rPr lang="es-CO" sz="2000" b="1" dirty="0">
                <a:solidFill>
                  <a:schemeClr val="accent6"/>
                </a:solidFill>
                <a:latin typeface="Roboto" panose="02000000000000000000" pitchFamily="2" charset="0"/>
                <a:ea typeface="Roboto" panose="02000000000000000000" pitchFamily="2" charset="0"/>
                <a:cs typeface="Tahoma" panose="020B0604030504040204" pitchFamily="34" charset="0"/>
              </a:rPr>
              <a:t>Sesión 3</a:t>
            </a:r>
          </a:p>
        </p:txBody>
      </p:sp>
      <p:pic>
        <p:nvPicPr>
          <p:cNvPr id="11" name="Imagen 10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0CE611C1-66D9-490C-9002-BD8A93A572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6" t="12442" r="11719" b="25713"/>
          <a:stretch/>
        </p:blipFill>
        <p:spPr>
          <a:xfrm>
            <a:off x="8131302" y="205649"/>
            <a:ext cx="3769753" cy="1420586"/>
          </a:xfrm>
          <a:prstGeom prst="rect">
            <a:avLst/>
          </a:prstGeom>
        </p:spPr>
      </p:pic>
      <p:pic>
        <p:nvPicPr>
          <p:cNvPr id="13" name="Imagen 12" descr="Imagen que contiene objeto, reloj, verde, firmar&#10;&#10;Descripción generada automáticamente">
            <a:extLst>
              <a:ext uri="{FF2B5EF4-FFF2-40B4-BE49-F238E27FC236}">
                <a16:creationId xmlns:a16="http://schemas.microsoft.com/office/drawing/2014/main" id="{6F146831-EEB1-4CBE-88DE-CBD24456FBB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9" r="30652"/>
          <a:stretch/>
        </p:blipFill>
        <p:spPr>
          <a:xfrm>
            <a:off x="8685318" y="5231765"/>
            <a:ext cx="3215737" cy="142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3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34C2408-9B84-495A-9210-5EA177D7C7EE}"/>
              </a:ext>
            </a:extLst>
          </p:cNvPr>
          <p:cNvSpPr txBox="1"/>
          <p:nvPr/>
        </p:nvSpPr>
        <p:spPr>
          <a:xfrm>
            <a:off x="2118018" y="880692"/>
            <a:ext cx="2182673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Mayor autonomía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DBC4A50-60CA-403E-B4CF-AC84FE1C2054}"/>
              </a:ext>
            </a:extLst>
          </p:cNvPr>
          <p:cNvSpPr txBox="1"/>
          <p:nvPr/>
        </p:nvSpPr>
        <p:spPr>
          <a:xfrm>
            <a:off x="4920645" y="794819"/>
            <a:ext cx="280973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Responsable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F3FE1B-28ED-4D93-A218-383480A7E378}"/>
              </a:ext>
            </a:extLst>
          </p:cNvPr>
          <p:cNvSpPr txBox="1"/>
          <p:nvPr/>
        </p:nvSpPr>
        <p:spPr>
          <a:xfrm>
            <a:off x="1904633" y="4730812"/>
            <a:ext cx="2809730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Excelente lector de situaciones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66FB67E-9CF1-4584-9F4A-5F60AB4B7B9C}"/>
              </a:ext>
            </a:extLst>
          </p:cNvPr>
          <p:cNvSpPr txBox="1"/>
          <p:nvPr/>
        </p:nvSpPr>
        <p:spPr>
          <a:xfrm>
            <a:off x="1041829" y="2204731"/>
            <a:ext cx="2809730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Reconoce su fortalezas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96660C8-27C8-4B45-B379-0C4CD0737F8D}"/>
              </a:ext>
            </a:extLst>
          </p:cNvPr>
          <p:cNvSpPr txBox="1"/>
          <p:nvPr/>
        </p:nvSpPr>
        <p:spPr>
          <a:xfrm>
            <a:off x="9089239" y="2022426"/>
            <a:ext cx="1725609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Gestión de emociones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20FB756-574B-402D-844E-BC9B4DE24D92}"/>
              </a:ext>
            </a:extLst>
          </p:cNvPr>
          <p:cNvSpPr txBox="1"/>
          <p:nvPr/>
        </p:nvSpPr>
        <p:spPr>
          <a:xfrm>
            <a:off x="8547179" y="924621"/>
            <a:ext cx="280973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Autocontrol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A9C669C-6707-4C64-B061-ABF91FA7E74A}"/>
              </a:ext>
            </a:extLst>
          </p:cNvPr>
          <p:cNvSpPr txBox="1"/>
          <p:nvPr/>
        </p:nvSpPr>
        <p:spPr>
          <a:xfrm>
            <a:off x="9089239" y="3266591"/>
            <a:ext cx="1725609" cy="1200329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Reconoce debilidades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3CB24AC-BBFF-474E-8BE2-147A0BF94E63}"/>
              </a:ext>
            </a:extLst>
          </p:cNvPr>
          <p:cNvSpPr txBox="1"/>
          <p:nvPr/>
        </p:nvSpPr>
        <p:spPr>
          <a:xfrm>
            <a:off x="5396465" y="5102382"/>
            <a:ext cx="2394598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Soluciona situaciones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859859B-0B0B-4E8D-88EA-AFDBD8CEC86E}"/>
              </a:ext>
            </a:extLst>
          </p:cNvPr>
          <p:cNvSpPr txBox="1"/>
          <p:nvPr/>
        </p:nvSpPr>
        <p:spPr>
          <a:xfrm>
            <a:off x="1148620" y="3633866"/>
            <a:ext cx="2809730" cy="46166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Anticipativo</a:t>
            </a:r>
          </a:p>
        </p:txBody>
      </p:sp>
      <p:sp>
        <p:nvSpPr>
          <p:cNvPr id="17" name="Estrella: 6 puntas 16">
            <a:extLst>
              <a:ext uri="{FF2B5EF4-FFF2-40B4-BE49-F238E27FC236}">
                <a16:creationId xmlns:a16="http://schemas.microsoft.com/office/drawing/2014/main" id="{08DC22F6-8EB3-4E42-A5EA-0BEABB4B6667}"/>
              </a:ext>
            </a:extLst>
          </p:cNvPr>
          <p:cNvSpPr/>
          <p:nvPr/>
        </p:nvSpPr>
        <p:spPr>
          <a:xfrm>
            <a:off x="4514076" y="1570952"/>
            <a:ext cx="3370585" cy="3216962"/>
          </a:xfrm>
          <a:prstGeom prst="star6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SER DOCENTE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DEF655A-8F3A-4586-A692-09D1C64AFEC3}"/>
              </a:ext>
            </a:extLst>
          </p:cNvPr>
          <p:cNvSpPr txBox="1"/>
          <p:nvPr/>
        </p:nvSpPr>
        <p:spPr>
          <a:xfrm>
            <a:off x="8477644" y="4787914"/>
            <a:ext cx="1725609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Buena persona</a:t>
            </a:r>
          </a:p>
        </p:txBody>
      </p:sp>
    </p:spTree>
    <p:extLst>
      <p:ext uri="{BB962C8B-B14F-4D97-AF65-F5344CB8AC3E}">
        <p14:creationId xmlns:p14="http://schemas.microsoft.com/office/powerpoint/2010/main" val="148915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2DCE7-38BE-4698-B486-80E445E2F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/>
              <a:t>Veamos Algunas Preguntas Posibles de Este Tema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4D29C-4F27-4437-8C18-D4204B04B1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38399"/>
            <a:ext cx="9428018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s-CO" dirty="0">
                <a:solidFill>
                  <a:srgbClr val="0070C0"/>
                </a:solidFill>
              </a:rPr>
              <a:t>Seguir el </a:t>
            </a:r>
            <a:r>
              <a:rPr lang="es-CO" b="1" dirty="0"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es-CO" dirty="0">
                <a:solidFill>
                  <a:srgbClr val="0070C0"/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CO" dirty="0">
                <a:solidFill>
                  <a:srgbClr val="0070C0"/>
                </a:solidFill>
              </a:rPr>
              <a:t>para el documento de preguntas</a:t>
            </a:r>
          </a:p>
        </p:txBody>
      </p:sp>
    </p:spTree>
    <p:extLst>
      <p:ext uri="{BB962C8B-B14F-4D97-AF65-F5344CB8AC3E}">
        <p14:creationId xmlns:p14="http://schemas.microsoft.com/office/powerpoint/2010/main" val="373928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55B6FE-99DD-4DF9-B2BB-E970F6DA1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108" y="2355273"/>
            <a:ext cx="3430035" cy="2092036"/>
          </a:xfrm>
        </p:spPr>
        <p:txBody>
          <a:bodyPr>
            <a:normAutofit/>
          </a:bodyPr>
          <a:lstStyle/>
          <a:p>
            <a:r>
              <a:rPr lang="es-CO" sz="4800" b="1" dirty="0">
                <a:latin typeface="Roboto" panose="02000000000000000000" pitchFamily="2" charset="0"/>
                <a:ea typeface="Roboto" panose="02000000000000000000" pitchFamily="2" charset="0"/>
              </a:rPr>
              <a:t>Algoritmo de tareas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60D7E3-D64B-48EC-9F89-E54048829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1205345"/>
            <a:ext cx="6906491" cy="4971618"/>
          </a:xfrm>
        </p:spPr>
        <p:txBody>
          <a:bodyPr anchor="ctr">
            <a:normAutofit fontScale="92500" lnSpcReduction="10000"/>
          </a:bodyPr>
          <a:lstStyle/>
          <a:p>
            <a:r>
              <a:rPr lang="es-CO" b="1" dirty="0">
                <a:latin typeface="Roboto" panose="02000000000000000000" pitchFamily="2" charset="0"/>
                <a:ea typeface="Roboto" panose="02000000000000000000" pitchFamily="2" charset="0"/>
              </a:rPr>
              <a:t>Individual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Escribir individualmente el paso a paso de Subirse, estar y bajarse de un bus.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Luego, comparar con un compañero.</a:t>
            </a:r>
          </a:p>
          <a:p>
            <a:endParaRPr lang="es-CO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s-CO" b="1" dirty="0">
                <a:latin typeface="Roboto" panose="02000000000000000000" pitchFamily="2" charset="0"/>
                <a:ea typeface="Roboto" panose="02000000000000000000" pitchFamily="2" charset="0"/>
              </a:rPr>
              <a:t>Grupal: </a:t>
            </a:r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Escribir colectivamente el paso a paso </a:t>
            </a:r>
            <a:endParaRPr lang="es-CO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Hacer un arroz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Cambiar una llanta de un carro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Destapar un corcho de una botella de vino</a:t>
            </a:r>
          </a:p>
          <a:p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Otra que se proponga en el grupo.</a:t>
            </a:r>
          </a:p>
        </p:txBody>
      </p:sp>
    </p:spTree>
    <p:extLst>
      <p:ext uri="{BB962C8B-B14F-4D97-AF65-F5344CB8AC3E}">
        <p14:creationId xmlns:p14="http://schemas.microsoft.com/office/powerpoint/2010/main" val="17027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172BC-A895-4EB0-981A-FC6397BF2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latin typeface="Roboto" panose="02000000000000000000" pitchFamily="2" charset="0"/>
                <a:ea typeface="Roboto" panose="02000000000000000000" pitchFamily="2" charset="0"/>
              </a:rPr>
              <a:t>Algoritmo de tareas, en situaciones de aula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BA98F89-6D31-4B65-8F87-D9A03397061F}"/>
              </a:ext>
            </a:extLst>
          </p:cNvPr>
          <p:cNvSpPr txBox="1"/>
          <p:nvPr/>
        </p:nvSpPr>
        <p:spPr>
          <a:xfrm>
            <a:off x="1233055" y="2022763"/>
            <a:ext cx="2757056" cy="830997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Un alumno le pega a otro un puñetazo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634738-87A2-405D-A78C-933F95A97C8D}"/>
              </a:ext>
            </a:extLst>
          </p:cNvPr>
          <p:cNvSpPr txBox="1"/>
          <p:nvPr/>
        </p:nvSpPr>
        <p:spPr>
          <a:xfrm>
            <a:off x="4973783" y="1842655"/>
            <a:ext cx="6380018" cy="1569660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Identifique  los pasos a seguir en el protocolo, aun cuando la emoción personal suya como docente esté mediada por la situación.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AA9A0B-3796-4DC1-88BF-7AD6E832D8BB}"/>
              </a:ext>
            </a:extLst>
          </p:cNvPr>
          <p:cNvSpPr txBox="1"/>
          <p:nvPr/>
        </p:nvSpPr>
        <p:spPr>
          <a:xfrm>
            <a:off x="1233056" y="4611915"/>
            <a:ext cx="2757055" cy="83099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Un alumno se enferma: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A8FB6E6-DD41-47BD-A66A-E05B42ED6CC2}"/>
              </a:ext>
            </a:extLst>
          </p:cNvPr>
          <p:cNvSpPr txBox="1"/>
          <p:nvPr/>
        </p:nvSpPr>
        <p:spPr>
          <a:xfrm>
            <a:off x="4973782" y="4427250"/>
            <a:ext cx="6380018" cy="120032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Hacer consciente la emoción personal como docente, y derivar las acciones a seguir según el protocolo de la norma.</a:t>
            </a:r>
          </a:p>
        </p:txBody>
      </p:sp>
      <p:sp>
        <p:nvSpPr>
          <p:cNvPr id="9" name="Flecha: curvada hacia arriba 8">
            <a:extLst>
              <a:ext uri="{FF2B5EF4-FFF2-40B4-BE49-F238E27FC236}">
                <a16:creationId xmlns:a16="http://schemas.microsoft.com/office/drawing/2014/main" id="{73288A13-A9DD-47D8-B275-90C32C6FDF35}"/>
              </a:ext>
            </a:extLst>
          </p:cNvPr>
          <p:cNvSpPr/>
          <p:nvPr/>
        </p:nvSpPr>
        <p:spPr>
          <a:xfrm rot="1362435">
            <a:off x="3710512" y="3145562"/>
            <a:ext cx="1440015" cy="428793"/>
          </a:xfrm>
          <a:prstGeom prst="curvedUpArrow">
            <a:avLst>
              <a:gd name="adj1" fmla="val 25000"/>
              <a:gd name="adj2" fmla="val 111881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29" name="Flecha: curvada hacia arriba 28">
            <a:extLst>
              <a:ext uri="{FF2B5EF4-FFF2-40B4-BE49-F238E27FC236}">
                <a16:creationId xmlns:a16="http://schemas.microsoft.com/office/drawing/2014/main" id="{0E767863-3136-46BF-B140-13E92B4CEE7C}"/>
              </a:ext>
            </a:extLst>
          </p:cNvPr>
          <p:cNvSpPr/>
          <p:nvPr/>
        </p:nvSpPr>
        <p:spPr>
          <a:xfrm rot="574477">
            <a:off x="3914295" y="5559693"/>
            <a:ext cx="1440102" cy="428793"/>
          </a:xfrm>
          <a:prstGeom prst="curvedUpArrow">
            <a:avLst>
              <a:gd name="adj1" fmla="val 16529"/>
              <a:gd name="adj2" fmla="val 120885"/>
              <a:gd name="adj3" fmla="val 4782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2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172BC-A895-4EB0-981A-FC6397BF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271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b="1" dirty="0">
                <a:latin typeface="Roboto" panose="02000000000000000000" pitchFamily="2" charset="0"/>
                <a:ea typeface="Roboto" panose="02000000000000000000" pitchFamily="2" charset="0"/>
              </a:rPr>
              <a:t>Algoritmo de tareas, En situaciones de aula</a:t>
            </a:r>
            <a:endParaRPr lang="es-CO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BA98F89-6D31-4B65-8F87-D9A03397061F}"/>
              </a:ext>
            </a:extLst>
          </p:cNvPr>
          <p:cNvSpPr txBox="1"/>
          <p:nvPr/>
        </p:nvSpPr>
        <p:spPr>
          <a:xfrm>
            <a:off x="1274619" y="2082532"/>
            <a:ext cx="3089564" cy="101566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Se va la energía eléctrica en una explicación con Video Beam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634738-87A2-405D-A78C-933F95A97C8D}"/>
              </a:ext>
            </a:extLst>
          </p:cNvPr>
          <p:cNvSpPr txBox="1"/>
          <p:nvPr/>
        </p:nvSpPr>
        <p:spPr>
          <a:xfrm>
            <a:off x="5237018" y="1695039"/>
            <a:ext cx="6116782" cy="163121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Era factible que sucediera,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Tomar un tiempo para respirar.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Pensar antes un plan para cumplir con el objetivo de la explicación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Demostrarse que es capaz de resolver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AA9A0B-3796-4DC1-88BF-7AD6E832D8BB}"/>
              </a:ext>
            </a:extLst>
          </p:cNvPr>
          <p:cNvSpPr txBox="1"/>
          <p:nvPr/>
        </p:nvSpPr>
        <p:spPr>
          <a:xfrm>
            <a:off x="1212273" y="4365668"/>
            <a:ext cx="3214255" cy="101566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Los materiales para una actividad programada se dañaron.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A8FB6E6-DD41-47BD-A66A-E05B42ED6CC2}"/>
              </a:ext>
            </a:extLst>
          </p:cNvPr>
          <p:cNvSpPr txBox="1"/>
          <p:nvPr/>
        </p:nvSpPr>
        <p:spPr>
          <a:xfrm>
            <a:off x="5347855" y="4211781"/>
            <a:ext cx="6005945" cy="1323439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Identificar qué parte del cuerpo se siente afectada con un calor, una picazón, ardor, dolor o incomodidad. </a:t>
            </a:r>
          </a:p>
          <a:p>
            <a:pPr lvl="0"/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Respirar orientando el aire a esa parte del cuerpo. </a:t>
            </a:r>
          </a:p>
        </p:txBody>
      </p:sp>
      <p:sp>
        <p:nvSpPr>
          <p:cNvPr id="8" name="Flecha: curvada hacia arriba 7">
            <a:extLst>
              <a:ext uri="{FF2B5EF4-FFF2-40B4-BE49-F238E27FC236}">
                <a16:creationId xmlns:a16="http://schemas.microsoft.com/office/drawing/2014/main" id="{9912FCF2-4135-48F0-835C-E8E3FE02EFB7}"/>
              </a:ext>
            </a:extLst>
          </p:cNvPr>
          <p:cNvSpPr/>
          <p:nvPr/>
        </p:nvSpPr>
        <p:spPr>
          <a:xfrm rot="862933">
            <a:off x="4130940" y="3285301"/>
            <a:ext cx="1339321" cy="540554"/>
          </a:xfrm>
          <a:prstGeom prst="curvedUpArrow">
            <a:avLst>
              <a:gd name="adj1" fmla="val 25000"/>
              <a:gd name="adj2" fmla="val 111881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Flecha: curvada hacia arriba 8">
            <a:extLst>
              <a:ext uri="{FF2B5EF4-FFF2-40B4-BE49-F238E27FC236}">
                <a16:creationId xmlns:a16="http://schemas.microsoft.com/office/drawing/2014/main" id="{AFD6E54D-1FFA-4AD7-967B-F358072E6695}"/>
              </a:ext>
            </a:extLst>
          </p:cNvPr>
          <p:cNvSpPr/>
          <p:nvPr/>
        </p:nvSpPr>
        <p:spPr>
          <a:xfrm rot="668486">
            <a:off x="4063795" y="5536910"/>
            <a:ext cx="1473607" cy="477300"/>
          </a:xfrm>
          <a:prstGeom prst="curvedUpArrow">
            <a:avLst>
              <a:gd name="adj1" fmla="val 25000"/>
              <a:gd name="adj2" fmla="val 106338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22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BB591-6FF6-4F17-BF8F-027B22E2F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2578"/>
            <a:ext cx="2777197" cy="2083285"/>
          </a:xfrm>
          <a:ln w="38100">
            <a:solidFill>
              <a:schemeClr val="accent2"/>
            </a:solidFill>
          </a:ln>
        </p:spPr>
        <p:txBody>
          <a:bodyPr anchor="t">
            <a:normAutofit/>
          </a:bodyPr>
          <a:lstStyle/>
          <a:p>
            <a:pPr algn="ctr"/>
            <a:r>
              <a:rPr lang="es-CO" sz="3400" b="1" dirty="0">
                <a:latin typeface="Roboto" panose="02000000000000000000" pitchFamily="2" charset="0"/>
                <a:ea typeface="Roboto" panose="02000000000000000000" pitchFamily="2" charset="0"/>
              </a:rPr>
              <a:t>Paso a paso docente ante cualquier situación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B555A8D-AB98-B2DE-F81A-FB523D7BE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89171"/>
              </p:ext>
            </p:extLst>
          </p:nvPr>
        </p:nvGraphicFramePr>
        <p:xfrm>
          <a:off x="4502727" y="541606"/>
          <a:ext cx="6851073" cy="5665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320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5B6FE-99DD-4DF9-B2BB-E970F6DA1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437" y="467863"/>
            <a:ext cx="3636818" cy="1030339"/>
          </a:xfrm>
        </p:spPr>
        <p:txBody>
          <a:bodyPr anchor="t">
            <a:normAutofit/>
          </a:bodyPr>
          <a:lstStyle/>
          <a:p>
            <a:r>
              <a:rPr lang="es-CO" sz="3200" b="1" dirty="0">
                <a:latin typeface="Roboto" panose="02000000000000000000" pitchFamily="2" charset="0"/>
                <a:ea typeface="Roboto" panose="02000000000000000000" pitchFamily="2" charset="0"/>
              </a:rPr>
              <a:t>Emociones desde la ciencia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499C9FD-EB03-46C1-BD0A-380D22C36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996132"/>
              </p:ext>
            </p:extLst>
          </p:nvPr>
        </p:nvGraphicFramePr>
        <p:xfrm>
          <a:off x="5098473" y="472334"/>
          <a:ext cx="6428509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59CCE3A0-62CD-4F4F-9342-22DE821FC622}"/>
              </a:ext>
            </a:extLst>
          </p:cNvPr>
          <p:cNvGrpSpPr/>
          <p:nvPr/>
        </p:nvGrpSpPr>
        <p:grpSpPr>
          <a:xfrm>
            <a:off x="720437" y="1697181"/>
            <a:ext cx="3863224" cy="1905001"/>
            <a:chOff x="152398" y="31016"/>
            <a:chExt cx="2766528" cy="1659916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AD277E98-D381-4FD8-9232-1180BC350031}"/>
                </a:ext>
              </a:extLst>
            </p:cNvPr>
            <p:cNvSpPr/>
            <p:nvPr/>
          </p:nvSpPr>
          <p:spPr>
            <a:xfrm>
              <a:off x="152398" y="31016"/>
              <a:ext cx="2766528" cy="1659916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895270EA-10D3-430D-966B-795E47472E0F}"/>
                </a:ext>
              </a:extLst>
            </p:cNvPr>
            <p:cNvSpPr txBox="1"/>
            <p:nvPr/>
          </p:nvSpPr>
          <p:spPr>
            <a:xfrm>
              <a:off x="152398" y="31016"/>
              <a:ext cx="2766528" cy="1659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O" sz="2400" kern="1200" dirty="0">
                  <a:solidFill>
                    <a:schemeClr val="tx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Silueta de emociones, identificar en que parte del cuerpo se sienten las siguientes situaciones:</a:t>
              </a:r>
              <a:endParaRPr lang="en-US" sz="2400" kern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pic>
        <p:nvPicPr>
          <p:cNvPr id="8" name="Gráfico 7" descr="Hombre contorno">
            <a:extLst>
              <a:ext uri="{FF2B5EF4-FFF2-40B4-BE49-F238E27FC236}">
                <a16:creationId xmlns:a16="http://schemas.microsoft.com/office/drawing/2014/main" id="{95E495D6-657C-4C63-83C7-B55CB8D989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5636" y="3624240"/>
            <a:ext cx="2826328" cy="2839565"/>
          </a:xfrm>
          <a:prstGeom prst="rect">
            <a:avLst/>
          </a:prstGeom>
        </p:spPr>
      </p:pic>
      <p:pic>
        <p:nvPicPr>
          <p:cNvPr id="10" name="Gráfico 9" descr="Mujer contorno">
            <a:extLst>
              <a:ext uri="{FF2B5EF4-FFF2-40B4-BE49-F238E27FC236}">
                <a16:creationId xmlns:a16="http://schemas.microsoft.com/office/drawing/2014/main" id="{08097E34-5A26-4670-86A7-FC1B934819E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72145" y="3602182"/>
            <a:ext cx="2826328" cy="2924735"/>
          </a:xfrm>
          <a:prstGeom prst="rect">
            <a:avLst/>
          </a:prstGeom>
        </p:spPr>
      </p:pic>
      <p:sp>
        <p:nvSpPr>
          <p:cNvPr id="9" name="Cara sonriente 8">
            <a:extLst>
              <a:ext uri="{FF2B5EF4-FFF2-40B4-BE49-F238E27FC236}">
                <a16:creationId xmlns:a16="http://schemas.microsoft.com/office/drawing/2014/main" id="{6F244B9A-96A7-4022-973B-1E026ADE65F6}"/>
              </a:ext>
            </a:extLst>
          </p:cNvPr>
          <p:cNvSpPr/>
          <p:nvPr/>
        </p:nvSpPr>
        <p:spPr>
          <a:xfrm>
            <a:off x="1676400" y="4530436"/>
            <a:ext cx="304800" cy="277091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Cara sonriente 11">
            <a:extLst>
              <a:ext uri="{FF2B5EF4-FFF2-40B4-BE49-F238E27FC236}">
                <a16:creationId xmlns:a16="http://schemas.microsoft.com/office/drawing/2014/main" id="{08716CFA-EC75-4BE5-8BD5-01BE3B3EF61D}"/>
              </a:ext>
            </a:extLst>
          </p:cNvPr>
          <p:cNvSpPr/>
          <p:nvPr/>
        </p:nvSpPr>
        <p:spPr>
          <a:xfrm>
            <a:off x="3532909" y="4489504"/>
            <a:ext cx="304800" cy="277091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964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5B6FE-99DD-4DF9-B2BB-E970F6DA1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pPr algn="ctr"/>
            <a:r>
              <a:rPr lang="es-CO" dirty="0">
                <a:latin typeface="Roboto" panose="02000000000000000000" pitchFamily="2" charset="0"/>
                <a:ea typeface="Roboto" panose="02000000000000000000" pitchFamily="2" charset="0"/>
              </a:rPr>
              <a:t>Emociones Desde la Ciencia</a:t>
            </a:r>
          </a:p>
        </p:txBody>
      </p:sp>
      <p:graphicFrame>
        <p:nvGraphicFramePr>
          <p:cNvPr id="16" name="Marcador de contenido 2">
            <a:extLst>
              <a:ext uri="{FF2B5EF4-FFF2-40B4-BE49-F238E27FC236}">
                <a16:creationId xmlns:a16="http://schemas.microsoft.com/office/drawing/2014/main" id="{F173043F-0B1C-14CE-01DD-BF968E5DF8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991279"/>
              </p:ext>
            </p:extLst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648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5B6FE-99DD-4DF9-B2BB-E970F6DA1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>
                <a:latin typeface="robototulos)"/>
              </a:rPr>
              <a:t>Emociones desde la ciencia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4FB7AC-0CAE-41F2-A789-069710C9A4FE}"/>
              </a:ext>
            </a:extLst>
          </p:cNvPr>
          <p:cNvSpPr txBox="1"/>
          <p:nvPr/>
        </p:nvSpPr>
        <p:spPr>
          <a:xfrm>
            <a:off x="2076573" y="1958912"/>
            <a:ext cx="2798619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Un estímulo externo o interno instala una emoción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E603AC3-E76D-4622-9CF6-B11135555168}"/>
              </a:ext>
            </a:extLst>
          </p:cNvPr>
          <p:cNvSpPr txBox="1"/>
          <p:nvPr/>
        </p:nvSpPr>
        <p:spPr>
          <a:xfrm>
            <a:off x="1889138" y="5245701"/>
            <a:ext cx="3976255" cy="120032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Detección y respuesta: identifica amenazas o recompensas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0F968A0-6622-4F7D-BAAB-42703B003D1A}"/>
              </a:ext>
            </a:extLst>
          </p:cNvPr>
          <p:cNvSpPr txBox="1"/>
          <p:nvPr/>
        </p:nvSpPr>
        <p:spPr>
          <a:xfrm>
            <a:off x="6721280" y="1623260"/>
            <a:ext cx="3582231" cy="193899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Se activa la amígdala: detecta peligros y emociones de supervivencia como miedo, rabia o tristeza.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D6E9BD7-590D-494F-A353-F05DFBFC328E}"/>
              </a:ext>
            </a:extLst>
          </p:cNvPr>
          <p:cNvSpPr txBox="1"/>
          <p:nvPr/>
        </p:nvSpPr>
        <p:spPr>
          <a:xfrm>
            <a:off x="6610443" y="3925204"/>
            <a:ext cx="3582231" cy="267765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Se activan </a:t>
            </a:r>
            <a:r>
              <a:rPr lang="es-CO" sz="2400" dirty="0" err="1">
                <a:latin typeface="Roboto" panose="02000000000000000000" pitchFamily="2" charset="0"/>
                <a:ea typeface="Roboto" panose="02000000000000000000" pitchFamily="2" charset="0"/>
              </a:rPr>
              <a:t>neurotrasmisores</a:t>
            </a:r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 para moverse rápidamente por todo el sistema nervioso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0"/>
            <a:r>
              <a:rPr lang="es-CO" sz="2400" dirty="0">
                <a:latin typeface="Roboto" panose="02000000000000000000" pitchFamily="2" charset="0"/>
                <a:ea typeface="Roboto" panose="02000000000000000000" pitchFamily="2" charset="0"/>
              </a:rPr>
              <a:t>Dura en promedio 90 segundos</a:t>
            </a:r>
          </a:p>
        </p:txBody>
      </p:sp>
      <p:pic>
        <p:nvPicPr>
          <p:cNvPr id="14" name="Gráfico 13" descr="Cerebro contorno">
            <a:extLst>
              <a:ext uri="{FF2B5EF4-FFF2-40B4-BE49-F238E27FC236}">
                <a16:creationId xmlns:a16="http://schemas.microsoft.com/office/drawing/2014/main" id="{71C60C5E-6EFC-4DF5-A749-22DE838CB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23434" y="1898176"/>
            <a:ext cx="914400" cy="914400"/>
          </a:xfrm>
          <a:prstGeom prst="rect">
            <a:avLst/>
          </a:prstGeom>
        </p:spPr>
      </p:pic>
      <p:pic>
        <p:nvPicPr>
          <p:cNvPr id="17" name="Gráfico 16" descr="Internet de las cosas contorno">
            <a:extLst>
              <a:ext uri="{FF2B5EF4-FFF2-40B4-BE49-F238E27FC236}">
                <a16:creationId xmlns:a16="http://schemas.microsoft.com/office/drawing/2014/main" id="{6E8F9E43-9DED-4041-AB6B-FC3A23626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69296" y="4672585"/>
            <a:ext cx="914400" cy="914400"/>
          </a:xfrm>
          <a:prstGeom prst="rect">
            <a:avLst/>
          </a:prstGeom>
        </p:spPr>
      </p:pic>
      <p:pic>
        <p:nvPicPr>
          <p:cNvPr id="19" name="Gráfico 18" descr="Escorpión contorno">
            <a:extLst>
              <a:ext uri="{FF2B5EF4-FFF2-40B4-BE49-F238E27FC236}">
                <a16:creationId xmlns:a16="http://schemas.microsoft.com/office/drawing/2014/main" id="{F09970AB-8390-4D2D-AEE0-D58D517FD2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9413" y="4672585"/>
            <a:ext cx="914400" cy="914400"/>
          </a:xfrm>
          <a:prstGeom prst="rect">
            <a:avLst/>
          </a:prstGeom>
        </p:spPr>
      </p:pic>
      <p:pic>
        <p:nvPicPr>
          <p:cNvPr id="21" name="Gráfico 20" descr="Alta tensión contorno">
            <a:extLst>
              <a:ext uri="{FF2B5EF4-FFF2-40B4-BE49-F238E27FC236}">
                <a16:creationId xmlns:a16="http://schemas.microsoft.com/office/drawing/2014/main" id="{19E75308-3494-4381-82A4-8E1341857A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07941" y="1958912"/>
            <a:ext cx="914400" cy="914400"/>
          </a:xfrm>
          <a:prstGeom prst="rect">
            <a:avLst/>
          </a:prstGeom>
        </p:spPr>
      </p:pic>
      <p:sp>
        <p:nvSpPr>
          <p:cNvPr id="26" name="Flecha: a la derecha 25">
            <a:extLst>
              <a:ext uri="{FF2B5EF4-FFF2-40B4-BE49-F238E27FC236}">
                <a16:creationId xmlns:a16="http://schemas.microsoft.com/office/drawing/2014/main" id="{F388C4DC-F8C4-4D80-84D3-1CF87E2206F4}"/>
              </a:ext>
            </a:extLst>
          </p:cNvPr>
          <p:cNvSpPr/>
          <p:nvPr/>
        </p:nvSpPr>
        <p:spPr>
          <a:xfrm>
            <a:off x="4901497" y="3066947"/>
            <a:ext cx="1845779" cy="362053"/>
          </a:xfrm>
          <a:prstGeom prst="rightArrow">
            <a:avLst/>
          </a:prstGeom>
          <a:solidFill>
            <a:srgbClr val="0066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Flecha: a la derecha 26">
            <a:extLst>
              <a:ext uri="{FF2B5EF4-FFF2-40B4-BE49-F238E27FC236}">
                <a16:creationId xmlns:a16="http://schemas.microsoft.com/office/drawing/2014/main" id="{6DFD5E60-DCF0-44B0-B7FA-E21F0CE9221C}"/>
              </a:ext>
            </a:extLst>
          </p:cNvPr>
          <p:cNvSpPr/>
          <p:nvPr/>
        </p:nvSpPr>
        <p:spPr>
          <a:xfrm rot="2199928">
            <a:off x="4060146" y="4251224"/>
            <a:ext cx="2819085" cy="362053"/>
          </a:xfrm>
          <a:prstGeom prst="rightArrow">
            <a:avLst/>
          </a:prstGeom>
          <a:solidFill>
            <a:srgbClr val="0066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C2FB82FC-CADD-4DCC-9465-63FF9D226E38}"/>
              </a:ext>
            </a:extLst>
          </p:cNvPr>
          <p:cNvSpPr/>
          <p:nvPr/>
        </p:nvSpPr>
        <p:spPr>
          <a:xfrm rot="6866869">
            <a:off x="2069585" y="4270870"/>
            <a:ext cx="1823661" cy="362053"/>
          </a:xfrm>
          <a:prstGeom prst="rightArrow">
            <a:avLst/>
          </a:prstGeom>
          <a:solidFill>
            <a:srgbClr val="0066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67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BD464FB5-CCBA-48F8-A651-43855C793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509" y="1364568"/>
            <a:ext cx="4245236" cy="5022164"/>
          </a:xfrm>
          <a:ln w="38100"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Alegría  = Libertad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Tristeza = Desequilibrio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Enojo = Inesperado  vs principios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Culpa = No hay opciones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Miedo = No control + mecanismos de defensa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Repulsa o asco = Inseguridad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45464B0-8DA0-4593-8E23-3D2F1612C327}"/>
              </a:ext>
            </a:extLst>
          </p:cNvPr>
          <p:cNvCxnSpPr>
            <a:cxnSpLocks/>
          </p:cNvCxnSpPr>
          <p:nvPr/>
        </p:nvCxnSpPr>
        <p:spPr>
          <a:xfrm>
            <a:off x="5178388" y="3273082"/>
            <a:ext cx="10832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700EF610-05BE-4A25-840A-1BB6BE4E8B1E}"/>
              </a:ext>
            </a:extLst>
          </p:cNvPr>
          <p:cNvCxnSpPr>
            <a:cxnSpLocks/>
          </p:cNvCxnSpPr>
          <p:nvPr/>
        </p:nvCxnSpPr>
        <p:spPr>
          <a:xfrm>
            <a:off x="5215907" y="4171069"/>
            <a:ext cx="1083212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89EFF2B-64DF-4428-AE91-92EC4E36AE58}"/>
              </a:ext>
            </a:extLst>
          </p:cNvPr>
          <p:cNvCxnSpPr>
            <a:cxnSpLocks/>
          </p:cNvCxnSpPr>
          <p:nvPr/>
        </p:nvCxnSpPr>
        <p:spPr>
          <a:xfrm>
            <a:off x="5244035" y="5097194"/>
            <a:ext cx="10832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B08D1BD-0128-41FA-BCD3-26B90A8AAE01}"/>
              </a:ext>
            </a:extLst>
          </p:cNvPr>
          <p:cNvCxnSpPr>
            <a:cxnSpLocks/>
          </p:cNvCxnSpPr>
          <p:nvPr/>
        </p:nvCxnSpPr>
        <p:spPr>
          <a:xfrm>
            <a:off x="5215907" y="6107722"/>
            <a:ext cx="10832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ítulo 1">
            <a:extLst>
              <a:ext uri="{FF2B5EF4-FFF2-40B4-BE49-F238E27FC236}">
                <a16:creationId xmlns:a16="http://schemas.microsoft.com/office/drawing/2014/main" id="{FAD8F380-B41C-410F-B3D6-E17DACB6455A}"/>
              </a:ext>
            </a:extLst>
          </p:cNvPr>
          <p:cNvSpPr txBox="1">
            <a:spLocks/>
          </p:cNvSpPr>
          <p:nvPr/>
        </p:nvSpPr>
        <p:spPr>
          <a:xfrm>
            <a:off x="811774" y="192098"/>
            <a:ext cx="10568451" cy="1022601"/>
          </a:xfrm>
          <a:prstGeom prst="rect">
            <a:avLst/>
          </a:prstGeom>
          <a:ln w="38100" cap="sq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CO" sz="2400" b="1" dirty="0">
                <a:latin typeface="Roboto" panose="02000000000000000000" pitchFamily="2" charset="0"/>
                <a:ea typeface="Roboto" panose="02000000000000000000" pitchFamily="2" charset="0"/>
              </a:rPr>
              <a:t>Equivalencias que Demuestran Estados Emocionales y Formas de Demostración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89404E99-09D2-464A-B3C5-5837AE655DE7}"/>
              </a:ext>
            </a:extLst>
          </p:cNvPr>
          <p:cNvCxnSpPr>
            <a:cxnSpLocks/>
          </p:cNvCxnSpPr>
          <p:nvPr/>
        </p:nvCxnSpPr>
        <p:spPr>
          <a:xfrm>
            <a:off x="5252782" y="2451302"/>
            <a:ext cx="1083212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8A9B7E43-6EEF-4C97-A7A3-4A245B02BB2B}"/>
              </a:ext>
            </a:extLst>
          </p:cNvPr>
          <p:cNvCxnSpPr>
            <a:cxnSpLocks/>
          </p:cNvCxnSpPr>
          <p:nvPr/>
        </p:nvCxnSpPr>
        <p:spPr>
          <a:xfrm>
            <a:off x="5208873" y="1629523"/>
            <a:ext cx="1083212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Marcador de contenido 7">
            <a:extLst>
              <a:ext uri="{FF2B5EF4-FFF2-40B4-BE49-F238E27FC236}">
                <a16:creationId xmlns:a16="http://schemas.microsoft.com/office/drawing/2014/main" id="{EF711AA4-C362-4873-8060-13850FE6C796}"/>
              </a:ext>
            </a:extLst>
          </p:cNvPr>
          <p:cNvSpPr txBox="1">
            <a:spLocks/>
          </p:cNvSpPr>
          <p:nvPr/>
        </p:nvSpPr>
        <p:spPr>
          <a:xfrm>
            <a:off x="6421031" y="1334084"/>
            <a:ext cx="5069930" cy="5022164"/>
          </a:xfrm>
          <a:prstGeom prst="rect">
            <a:avLst/>
          </a:prstGeom>
          <a:ln w="38100">
            <a:solidFill>
              <a:schemeClr val="accent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Gritar, reír, correr, festejar.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Cierra manos al pecho, baja la cabeza, llanto,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Alteración del control, exageración de gestos, volumen de voz, sudor,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Incertidumbre, deseo de reparación,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CO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Miedo = No control + mecanismos de defensa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CO" sz="2000" dirty="0">
                <a:latin typeface="Roboto" panose="02000000000000000000" pitchFamily="2" charset="0"/>
                <a:ea typeface="Roboto" panose="02000000000000000000" pitchFamily="2" charset="0"/>
              </a:rPr>
              <a:t>Repulsa o asco = Inseguridad</a:t>
            </a:r>
          </a:p>
        </p:txBody>
      </p:sp>
    </p:spTree>
    <p:extLst>
      <p:ext uri="{BB962C8B-B14F-4D97-AF65-F5344CB8AC3E}">
        <p14:creationId xmlns:p14="http://schemas.microsoft.com/office/powerpoint/2010/main" val="224300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24030</TotalTime>
  <Words>629</Words>
  <Application>Microsoft Office PowerPoint</Application>
  <PresentationFormat>Panorámica</PresentationFormat>
  <Paragraphs>88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Roboto</vt:lpstr>
      <vt:lpstr>robototulos)</vt:lpstr>
      <vt:lpstr>Wingdings</vt:lpstr>
      <vt:lpstr>Tema de Office</vt:lpstr>
      <vt:lpstr>Módulo Emociones de la identificación a la gestión en contextos educativos</vt:lpstr>
      <vt:lpstr>Algoritmo de tareas</vt:lpstr>
      <vt:lpstr>Algoritmo de tareas, en situaciones de aula</vt:lpstr>
      <vt:lpstr>Algoritmo de tareas, En situaciones de aula</vt:lpstr>
      <vt:lpstr>Paso a paso docente ante cualquier situación</vt:lpstr>
      <vt:lpstr>Emociones desde la ciencia</vt:lpstr>
      <vt:lpstr>Emociones Desde la Ciencia</vt:lpstr>
      <vt:lpstr>Emociones desde la ciencia</vt:lpstr>
      <vt:lpstr>Presentación de PowerPoint</vt:lpstr>
      <vt:lpstr>Presentación de PowerPoint</vt:lpstr>
      <vt:lpstr>Veamos Algunas Preguntas Posibles de Este Tema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de Emociones de la identificación a la gestión en contextos educativos</dc:title>
  <dc:creator>gery tamayo</dc:creator>
  <cp:lastModifiedBy>gery tamayo</cp:lastModifiedBy>
  <cp:revision>15</cp:revision>
  <dcterms:created xsi:type="dcterms:W3CDTF">2026-04-24T21:45:39Z</dcterms:created>
  <dcterms:modified xsi:type="dcterms:W3CDTF">2026-05-26T23:47:51Z</dcterms:modified>
</cp:coreProperties>
</file>