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81" r:id="rId6"/>
    <p:sldId id="262" r:id="rId7"/>
    <p:sldId id="261" r:id="rId8"/>
    <p:sldId id="267" r:id="rId9"/>
    <p:sldId id="263" r:id="rId10"/>
    <p:sldId id="266" r:id="rId11"/>
    <p:sldId id="282" r:id="rId12"/>
    <p:sldId id="264" r:id="rId13"/>
    <p:sldId id="270" r:id="rId14"/>
    <p:sldId id="269" r:id="rId15"/>
    <p:sldId id="268" r:id="rId16"/>
    <p:sldId id="274" r:id="rId17"/>
    <p:sldId id="284" r:id="rId18"/>
    <p:sldId id="285" r:id="rId19"/>
    <p:sldId id="286" r:id="rId20"/>
    <p:sldId id="273" r:id="rId21"/>
    <p:sldId id="272" r:id="rId22"/>
    <p:sldId id="283" r:id="rId23"/>
    <p:sldId id="271" r:id="rId24"/>
    <p:sldId id="280" r:id="rId25"/>
    <p:sldId id="279" r:id="rId26"/>
    <p:sldId id="278" r:id="rId27"/>
    <p:sldId id="277" r:id="rId28"/>
    <p:sldId id="276" r:id="rId29"/>
    <p:sldId id="259" r:id="rId30"/>
  </p:sldIdLst>
  <p:sldSz cx="18288000" cy="10287000"/>
  <p:notesSz cx="6858000" cy="9144000"/>
  <p:embeddedFontLst>
    <p:embeddedFont>
      <p:font typeface="Arial Bold" panose="020B0604020202020204" charset="0"/>
      <p:regular r:id="rId31"/>
      <p:bold r:id="rId32"/>
    </p:embeddedFont>
    <p:embeddedFont>
      <p:font typeface="Baloo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2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NUL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3D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62000" y="2324100"/>
            <a:ext cx="10394926" cy="7777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04"/>
              </a:lnSpc>
            </a:pPr>
            <a:r>
              <a:rPr lang="en-US" sz="5400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Encuentro Nacional de</a:t>
            </a:r>
          </a:p>
          <a:p>
            <a:pPr algn="just">
              <a:lnSpc>
                <a:spcPts val="5504"/>
              </a:lnSpc>
            </a:pPr>
            <a:r>
              <a:rPr lang="en-US" sz="5400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Facultades de Educación</a:t>
            </a:r>
          </a:p>
          <a:p>
            <a:pPr algn="just">
              <a:lnSpc>
                <a:spcPts val="5504"/>
              </a:lnSpc>
            </a:pPr>
            <a:endParaRPr lang="en-US" sz="5400" dirty="0">
              <a:solidFill>
                <a:srgbClr val="FFFFFF"/>
              </a:solidFill>
              <a:latin typeface="Arial" panose="020B0604020202020204" pitchFamily="34" charset="0"/>
              <a:ea typeface="Baloo"/>
              <a:cs typeface="Arial" panose="020B0604020202020204" pitchFamily="34" charset="0"/>
              <a:sym typeface="Baloo"/>
            </a:endParaRPr>
          </a:p>
          <a:p>
            <a:pPr algn="just">
              <a:lnSpc>
                <a:spcPts val="5504"/>
              </a:lnSpc>
            </a:pPr>
            <a:endParaRPr lang="en-US" sz="5400" dirty="0">
              <a:solidFill>
                <a:srgbClr val="FFFFFF"/>
              </a:solidFill>
              <a:latin typeface="Arial" panose="020B0604020202020204" pitchFamily="34" charset="0"/>
              <a:ea typeface="Baloo"/>
              <a:cs typeface="Arial" panose="020B0604020202020204" pitchFamily="34" charset="0"/>
              <a:sym typeface="Baloo"/>
            </a:endParaRPr>
          </a:p>
          <a:p>
            <a:pPr algn="just">
              <a:lnSpc>
                <a:spcPts val="5504"/>
              </a:lnSpc>
            </a:pPr>
            <a:endParaRPr lang="en-US" sz="5400" dirty="0">
              <a:solidFill>
                <a:srgbClr val="FFFFFF"/>
              </a:solidFill>
              <a:latin typeface="Arial" panose="020B0604020202020204" pitchFamily="34" charset="0"/>
              <a:ea typeface="Baloo"/>
              <a:cs typeface="Arial" panose="020B0604020202020204" pitchFamily="34" charset="0"/>
              <a:sym typeface="Baloo"/>
            </a:endParaRPr>
          </a:p>
          <a:p>
            <a:pPr algn="just">
              <a:lnSpc>
                <a:spcPts val="5504"/>
              </a:lnSpc>
            </a:pPr>
            <a:endParaRPr lang="en-US" sz="5400" dirty="0">
              <a:solidFill>
                <a:srgbClr val="FFFFFF"/>
              </a:solidFill>
              <a:latin typeface="Arial" panose="020B0604020202020204" pitchFamily="34" charset="0"/>
              <a:ea typeface="Baloo"/>
              <a:cs typeface="Arial" panose="020B0604020202020204" pitchFamily="34" charset="0"/>
              <a:sym typeface="Baloo"/>
            </a:endParaRPr>
          </a:p>
          <a:p>
            <a:pPr algn="just">
              <a:lnSpc>
                <a:spcPts val="5504"/>
              </a:lnSpc>
            </a:pPr>
            <a:endParaRPr lang="en-US" sz="5400" dirty="0">
              <a:solidFill>
                <a:srgbClr val="FFFFFF"/>
              </a:solidFill>
              <a:latin typeface="Arial" panose="020B0604020202020204" pitchFamily="34" charset="0"/>
              <a:ea typeface="Baloo"/>
              <a:cs typeface="Arial" panose="020B0604020202020204" pitchFamily="34" charset="0"/>
              <a:sym typeface="Baloo"/>
            </a:endParaRPr>
          </a:p>
          <a:p>
            <a:pPr algn="just">
              <a:lnSpc>
                <a:spcPts val="5504"/>
              </a:lnSpc>
            </a:pPr>
            <a:endParaRPr lang="en-US" sz="4400" dirty="0">
              <a:solidFill>
                <a:srgbClr val="FFFFFF"/>
              </a:solidFill>
              <a:latin typeface="Arial" panose="020B0604020202020204" pitchFamily="34" charset="0"/>
              <a:ea typeface="Baloo"/>
              <a:cs typeface="Arial" panose="020B0604020202020204" pitchFamily="34" charset="0"/>
              <a:sym typeface="Baloo"/>
            </a:endParaRPr>
          </a:p>
          <a:p>
            <a:pPr algn="just">
              <a:lnSpc>
                <a:spcPts val="5504"/>
              </a:lnSpc>
            </a:pPr>
            <a:r>
              <a:rPr lang="en-US" sz="4400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Milton Trujillo </a:t>
            </a:r>
          </a:p>
          <a:p>
            <a:pPr algn="just">
              <a:lnSpc>
                <a:spcPts val="5504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Universidad del Valle</a:t>
            </a:r>
            <a:r>
              <a:rPr lang="en-US" sz="4800" dirty="0">
                <a:solidFill>
                  <a:srgbClr val="FFFFFF"/>
                </a:solidFill>
                <a:latin typeface="Arial" panose="020B0604020202020204" pitchFamily="34" charset="0"/>
                <a:ea typeface="Baloo"/>
                <a:cs typeface="Arial" panose="020B0604020202020204" pitchFamily="34" charset="0"/>
                <a:sym typeface="Baloo"/>
              </a:rPr>
              <a:t> </a:t>
            </a:r>
          </a:p>
          <a:p>
            <a:pPr algn="just">
              <a:lnSpc>
                <a:spcPts val="5293"/>
              </a:lnSpc>
            </a:pPr>
            <a:endParaRPr lang="en-US" sz="6327" dirty="0">
              <a:solidFill>
                <a:srgbClr val="FFFFFF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6002000" y="-508739"/>
            <a:ext cx="2286000" cy="11015696"/>
            <a:chOff x="0" y="0"/>
            <a:chExt cx="3048000" cy="146875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48000" cy="14687634"/>
            </a:xfrm>
            <a:custGeom>
              <a:avLst/>
              <a:gdLst/>
              <a:ahLst/>
              <a:cxnLst/>
              <a:rect l="l" t="t" r="r" b="b"/>
              <a:pathLst>
                <a:path w="3048000" h="14687634">
                  <a:moveTo>
                    <a:pt x="3048000" y="14687634"/>
                  </a:moveTo>
                  <a:lnTo>
                    <a:pt x="0" y="14687634"/>
                  </a:lnTo>
                  <a:lnTo>
                    <a:pt x="0" y="0"/>
                  </a:lnTo>
                  <a:lnTo>
                    <a:pt x="3048000" y="0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Freeform 5"/>
          <p:cNvSpPr/>
          <p:nvPr/>
        </p:nvSpPr>
        <p:spPr>
          <a:xfrm>
            <a:off x="350625" y="667683"/>
            <a:ext cx="1584760" cy="846096"/>
          </a:xfrm>
          <a:custGeom>
            <a:avLst/>
            <a:gdLst/>
            <a:ahLst/>
            <a:cxnLst/>
            <a:rect l="l" t="t" r="r" b="b"/>
            <a:pathLst>
              <a:path w="1584760" h="846096">
                <a:moveTo>
                  <a:pt x="0" y="0"/>
                </a:moveTo>
                <a:lnTo>
                  <a:pt x="1584760" y="0"/>
                </a:lnTo>
                <a:lnTo>
                  <a:pt x="1584760" y="846097"/>
                </a:lnTo>
                <a:lnTo>
                  <a:pt x="0" y="8460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470" b="-470"/>
            </a:stretch>
          </a:blipFill>
        </p:spPr>
        <p:txBody>
          <a:bodyPr/>
          <a:lstStyle/>
          <a:p>
            <a:endParaRPr lang="es-C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F13739E-2B34-4552-BB4B-E599A610EF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13351"/>
            <a:ext cx="6096000" cy="914399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0DFDB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002000" y="1084221"/>
            <a:ext cx="2286000" cy="8386353"/>
            <a:chOff x="0" y="0"/>
            <a:chExt cx="3048000" cy="111818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48000" cy="11181842"/>
            </a:xfrm>
            <a:custGeom>
              <a:avLst/>
              <a:gdLst/>
              <a:ahLst/>
              <a:cxnLst/>
              <a:rect l="l" t="t" r="r" b="b"/>
              <a:pathLst>
                <a:path w="3048000" h="11181842">
                  <a:moveTo>
                    <a:pt x="3048000" y="11181842"/>
                  </a:moveTo>
                  <a:lnTo>
                    <a:pt x="0" y="11181842"/>
                  </a:lnTo>
                  <a:lnTo>
                    <a:pt x="0" y="0"/>
                  </a:lnTo>
                  <a:lnTo>
                    <a:pt x="3048000" y="0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-19050"/>
            <a:ext cx="2286000" cy="2181501"/>
            <a:chOff x="0" y="0"/>
            <a:chExt cx="3048000" cy="29086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8000" cy="2908681"/>
            </a:xfrm>
            <a:custGeom>
              <a:avLst/>
              <a:gdLst/>
              <a:ahLst/>
              <a:cxnLst/>
              <a:rect l="l" t="t" r="r" b="b"/>
              <a:pathLst>
                <a:path w="3048000" h="2908681">
                  <a:moveTo>
                    <a:pt x="0" y="0"/>
                  </a:moveTo>
                  <a:lnTo>
                    <a:pt x="3048000" y="0"/>
                  </a:lnTo>
                  <a:lnTo>
                    <a:pt x="3048000" y="2908681"/>
                  </a:lnTo>
                  <a:lnTo>
                    <a:pt x="0" y="2908681"/>
                  </a:lnTo>
                  <a:close/>
                </a:path>
              </a:pathLst>
            </a:custGeom>
            <a:solidFill>
              <a:srgbClr val="1F3D49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Freeform 8"/>
          <p:cNvSpPr/>
          <p:nvPr/>
        </p:nvSpPr>
        <p:spPr>
          <a:xfrm>
            <a:off x="350625" y="667683"/>
            <a:ext cx="1584760" cy="846096"/>
          </a:xfrm>
          <a:custGeom>
            <a:avLst/>
            <a:gdLst/>
            <a:ahLst/>
            <a:cxnLst/>
            <a:rect l="l" t="t" r="r" b="b"/>
            <a:pathLst>
              <a:path w="1584760" h="846096">
                <a:moveTo>
                  <a:pt x="0" y="0"/>
                </a:moveTo>
                <a:lnTo>
                  <a:pt x="1584760" y="0"/>
                </a:lnTo>
                <a:lnTo>
                  <a:pt x="1584760" y="846097"/>
                </a:lnTo>
                <a:lnTo>
                  <a:pt x="0" y="8460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470" b="-47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9" name="Group 9"/>
          <p:cNvGrpSpPr/>
          <p:nvPr/>
        </p:nvGrpSpPr>
        <p:grpSpPr>
          <a:xfrm>
            <a:off x="2276475" y="-9525"/>
            <a:ext cx="16021050" cy="1123017"/>
            <a:chOff x="0" y="0"/>
            <a:chExt cx="21361400" cy="1497355"/>
          </a:xfrm>
        </p:grpSpPr>
        <p:sp>
          <p:nvSpPr>
            <p:cNvPr id="10" name="Freeform 10"/>
            <p:cNvSpPr/>
            <p:nvPr/>
          </p:nvSpPr>
          <p:spPr>
            <a:xfrm>
              <a:off x="12700" y="12700"/>
              <a:ext cx="21336000" cy="1471930"/>
            </a:xfrm>
            <a:custGeom>
              <a:avLst/>
              <a:gdLst/>
              <a:ahLst/>
              <a:cxnLst/>
              <a:rect l="l" t="t" r="r" b="b"/>
              <a:pathLst>
                <a:path w="21336000" h="1471930">
                  <a:moveTo>
                    <a:pt x="0" y="0"/>
                  </a:moveTo>
                  <a:lnTo>
                    <a:pt x="21336000" y="0"/>
                  </a:lnTo>
                  <a:lnTo>
                    <a:pt x="21336000" y="1471930"/>
                  </a:lnTo>
                  <a:lnTo>
                    <a:pt x="0" y="147193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21361400" cy="1497330"/>
            </a:xfrm>
            <a:custGeom>
              <a:avLst/>
              <a:gdLst/>
              <a:ahLst/>
              <a:cxnLst/>
              <a:rect l="l" t="t" r="r" b="b"/>
              <a:pathLst>
                <a:path w="21361400" h="1497330">
                  <a:moveTo>
                    <a:pt x="12700" y="0"/>
                  </a:moveTo>
                  <a:lnTo>
                    <a:pt x="21348700" y="0"/>
                  </a:lnTo>
                  <a:cubicBezTo>
                    <a:pt x="21355686" y="0"/>
                    <a:pt x="21361400" y="5715"/>
                    <a:pt x="21361400" y="12700"/>
                  </a:cubicBezTo>
                  <a:lnTo>
                    <a:pt x="21361400" y="1484630"/>
                  </a:lnTo>
                  <a:cubicBezTo>
                    <a:pt x="21361400" y="1491615"/>
                    <a:pt x="21355686" y="1497330"/>
                    <a:pt x="21348700" y="1497330"/>
                  </a:cubicBezTo>
                  <a:lnTo>
                    <a:pt x="12700" y="1497330"/>
                  </a:lnTo>
                  <a:cubicBezTo>
                    <a:pt x="5715" y="1497330"/>
                    <a:pt x="0" y="1491615"/>
                    <a:pt x="0" y="148463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484630"/>
                  </a:lnTo>
                  <a:lnTo>
                    <a:pt x="12700" y="1484630"/>
                  </a:lnTo>
                  <a:lnTo>
                    <a:pt x="12700" y="1471930"/>
                  </a:lnTo>
                  <a:lnTo>
                    <a:pt x="21348700" y="1471930"/>
                  </a:lnTo>
                  <a:lnTo>
                    <a:pt x="21348700" y="1484630"/>
                  </a:lnTo>
                  <a:lnTo>
                    <a:pt x="21336000" y="1484630"/>
                  </a:lnTo>
                  <a:lnTo>
                    <a:pt x="21336000" y="12700"/>
                  </a:lnTo>
                  <a:lnTo>
                    <a:pt x="21348700" y="12700"/>
                  </a:lnTo>
                  <a:lnTo>
                    <a:pt x="21348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9525" y="9357503"/>
            <a:ext cx="18307050" cy="925801"/>
            <a:chOff x="0" y="0"/>
            <a:chExt cx="24409400" cy="1234402"/>
          </a:xfrm>
        </p:grpSpPr>
        <p:sp>
          <p:nvSpPr>
            <p:cNvPr id="13" name="Freeform 13"/>
            <p:cNvSpPr/>
            <p:nvPr/>
          </p:nvSpPr>
          <p:spPr>
            <a:xfrm>
              <a:off x="12700" y="12700"/>
              <a:ext cx="24384000" cy="1209040"/>
            </a:xfrm>
            <a:custGeom>
              <a:avLst/>
              <a:gdLst/>
              <a:ahLst/>
              <a:cxnLst/>
              <a:rect l="l" t="t" r="r" b="b"/>
              <a:pathLst>
                <a:path w="24384000" h="1209040">
                  <a:moveTo>
                    <a:pt x="0" y="0"/>
                  </a:moveTo>
                  <a:lnTo>
                    <a:pt x="24384000" y="0"/>
                  </a:lnTo>
                  <a:lnTo>
                    <a:pt x="24384000" y="1209040"/>
                  </a:lnTo>
                  <a:lnTo>
                    <a:pt x="0" y="120904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24409400" cy="1234440"/>
            </a:xfrm>
            <a:custGeom>
              <a:avLst/>
              <a:gdLst/>
              <a:ahLst/>
              <a:cxnLst/>
              <a:rect l="l" t="t" r="r" b="b"/>
              <a:pathLst>
                <a:path w="24409400" h="1234440">
                  <a:moveTo>
                    <a:pt x="12700" y="0"/>
                  </a:moveTo>
                  <a:lnTo>
                    <a:pt x="24396700" y="0"/>
                  </a:lnTo>
                  <a:cubicBezTo>
                    <a:pt x="24403686" y="0"/>
                    <a:pt x="24409400" y="5715"/>
                    <a:pt x="24409400" y="12700"/>
                  </a:cubicBezTo>
                  <a:lnTo>
                    <a:pt x="24409400" y="1221740"/>
                  </a:lnTo>
                  <a:cubicBezTo>
                    <a:pt x="24409400" y="1228725"/>
                    <a:pt x="24403686" y="1234440"/>
                    <a:pt x="24396700" y="1234440"/>
                  </a:cubicBezTo>
                  <a:lnTo>
                    <a:pt x="12700" y="1234440"/>
                  </a:lnTo>
                  <a:cubicBezTo>
                    <a:pt x="5715" y="1234440"/>
                    <a:pt x="0" y="1228725"/>
                    <a:pt x="0" y="12217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1740"/>
                  </a:lnTo>
                  <a:lnTo>
                    <a:pt x="12700" y="1221740"/>
                  </a:lnTo>
                  <a:lnTo>
                    <a:pt x="12700" y="1209040"/>
                  </a:lnTo>
                  <a:lnTo>
                    <a:pt x="24396700" y="1209040"/>
                  </a:lnTo>
                  <a:lnTo>
                    <a:pt x="24396700" y="1221740"/>
                  </a:lnTo>
                  <a:lnTo>
                    <a:pt x="24384000" y="1221740"/>
                  </a:lnTo>
                  <a:lnTo>
                    <a:pt x="24384000" y="12700"/>
                  </a:lnTo>
                  <a:lnTo>
                    <a:pt x="24396700" y="12700"/>
                  </a:lnTo>
                  <a:lnTo>
                    <a:pt x="24396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0" y="9367028"/>
            <a:ext cx="2286000" cy="919972"/>
            <a:chOff x="0" y="0"/>
            <a:chExt cx="3048000" cy="12266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48000" cy="1226693"/>
            </a:xfrm>
            <a:custGeom>
              <a:avLst/>
              <a:gdLst/>
              <a:ahLst/>
              <a:cxnLst/>
              <a:rect l="l" t="t" r="r" b="b"/>
              <a:pathLst>
                <a:path w="3048000" h="1226693">
                  <a:moveTo>
                    <a:pt x="0" y="0"/>
                  </a:moveTo>
                  <a:lnTo>
                    <a:pt x="3048000" y="0"/>
                  </a:lnTo>
                  <a:lnTo>
                    <a:pt x="3048000" y="1226693"/>
                  </a:lnTo>
                  <a:lnTo>
                    <a:pt x="0" y="1226693"/>
                  </a:lnTo>
                  <a:close/>
                </a:path>
              </a:pathLst>
            </a:custGeom>
            <a:solidFill>
              <a:srgbClr val="969675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2162451"/>
            <a:ext cx="2286000" cy="938984"/>
            <a:chOff x="0" y="0"/>
            <a:chExt cx="3048000" cy="125197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048000" cy="1252042"/>
            </a:xfrm>
            <a:custGeom>
              <a:avLst/>
              <a:gdLst/>
              <a:ahLst/>
              <a:cxnLst/>
              <a:rect l="l" t="t" r="r" b="b"/>
              <a:pathLst>
                <a:path w="3048000" h="1252042">
                  <a:moveTo>
                    <a:pt x="0" y="0"/>
                  </a:moveTo>
                  <a:lnTo>
                    <a:pt x="3048000" y="0"/>
                  </a:lnTo>
                  <a:lnTo>
                    <a:pt x="3048000" y="1252042"/>
                  </a:lnTo>
                  <a:lnTo>
                    <a:pt x="0" y="1252042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286000" y="2181501"/>
            <a:ext cx="13706161" cy="917753"/>
            <a:chOff x="0" y="0"/>
            <a:chExt cx="18274881" cy="122367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8274919" cy="1223645"/>
            </a:xfrm>
            <a:custGeom>
              <a:avLst/>
              <a:gdLst/>
              <a:ahLst/>
              <a:cxnLst/>
              <a:rect l="l" t="t" r="r" b="b"/>
              <a:pathLst>
                <a:path w="18274919" h="1223645">
                  <a:moveTo>
                    <a:pt x="0" y="0"/>
                  </a:moveTo>
                  <a:lnTo>
                    <a:pt x="18274919" y="0"/>
                  </a:lnTo>
                  <a:lnTo>
                    <a:pt x="18274919" y="1223645"/>
                  </a:lnTo>
                  <a:lnTo>
                    <a:pt x="0" y="12236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5511101" y="2181492"/>
            <a:ext cx="1300801" cy="917753"/>
            <a:chOff x="0" y="0"/>
            <a:chExt cx="1734401" cy="122367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734439" cy="1223645"/>
            </a:xfrm>
            <a:custGeom>
              <a:avLst/>
              <a:gdLst/>
              <a:ahLst/>
              <a:cxnLst/>
              <a:rect l="l" t="t" r="r" b="b"/>
              <a:pathLst>
                <a:path w="1734439" h="1223645">
                  <a:moveTo>
                    <a:pt x="0" y="611886"/>
                  </a:moveTo>
                  <a:cubicBezTo>
                    <a:pt x="0" y="273939"/>
                    <a:pt x="273939" y="0"/>
                    <a:pt x="611886" y="0"/>
                  </a:cubicBezTo>
                  <a:lnTo>
                    <a:pt x="1122553" y="0"/>
                  </a:lnTo>
                  <a:cubicBezTo>
                    <a:pt x="1460500" y="0"/>
                    <a:pt x="1734439" y="273939"/>
                    <a:pt x="1734439" y="611886"/>
                  </a:cubicBezTo>
                  <a:cubicBezTo>
                    <a:pt x="1734439" y="949833"/>
                    <a:pt x="1460500" y="1223645"/>
                    <a:pt x="1122553" y="1223645"/>
                  </a:cubicBezTo>
                  <a:lnTo>
                    <a:pt x="611886" y="1223645"/>
                  </a:lnTo>
                  <a:cubicBezTo>
                    <a:pt x="273939" y="1223645"/>
                    <a:pt x="0" y="949706"/>
                    <a:pt x="0" y="61188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780563" y="2464460"/>
            <a:ext cx="423196" cy="423196"/>
            <a:chOff x="0" y="0"/>
            <a:chExt cx="564261" cy="56426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64261" cy="564261"/>
            </a:xfrm>
            <a:custGeom>
              <a:avLst/>
              <a:gdLst/>
              <a:ahLst/>
              <a:cxnLst/>
              <a:rect l="l" t="t" r="r" b="b"/>
              <a:pathLst>
                <a:path w="564261" h="564261">
                  <a:moveTo>
                    <a:pt x="0" y="0"/>
                  </a:moveTo>
                  <a:lnTo>
                    <a:pt x="564261" y="0"/>
                  </a:lnTo>
                  <a:lnTo>
                    <a:pt x="564261" y="564261"/>
                  </a:lnTo>
                  <a:lnTo>
                    <a:pt x="0" y="564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522353" y="9760591"/>
            <a:ext cx="5457835" cy="273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0"/>
              </a:lnSpc>
            </a:pPr>
            <a:r>
              <a:rPr lang="en-US" sz="135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www.ascofade.co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971480" y="3808185"/>
            <a:ext cx="7627588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2099">
                <a:solidFill>
                  <a:srgbClr val="595959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925391" y="2356295"/>
            <a:ext cx="5860453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8"/>
              </a:lnSpc>
            </a:pPr>
            <a:r>
              <a:rPr lang="en-US" sz="2298">
                <a:solidFill>
                  <a:srgbClr val="E2A332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614090" y="1599505"/>
            <a:ext cx="12343508" cy="308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61"/>
              </a:lnSpc>
            </a:pPr>
            <a:r>
              <a:rPr lang="en-US" sz="2599" dirty="0">
                <a:solidFill>
                  <a:srgbClr val="305669"/>
                </a:solidFill>
                <a:latin typeface="Baloo"/>
                <a:ea typeface="Baloo"/>
                <a:cs typeface="Baloo"/>
                <a:sym typeface="Baloo"/>
              </a:rPr>
              <a:t>Encuentro Nacional de Facultades de Educación: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925391" y="2649893"/>
            <a:ext cx="9929218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8"/>
              </a:lnSpc>
            </a:pPr>
            <a:r>
              <a:rPr lang="en-US" sz="2298">
                <a:solidFill>
                  <a:srgbClr val="A6A6A6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AFB09A7B-13E4-4317-BA79-F3932E6CAA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7" t="4153" r="2924" b="3361"/>
          <a:stretch/>
        </p:blipFill>
        <p:spPr>
          <a:xfrm>
            <a:off x="2295525" y="1122998"/>
            <a:ext cx="15111373" cy="821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89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0DFDB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002000" y="1084221"/>
            <a:ext cx="2286000" cy="8386353"/>
            <a:chOff x="0" y="0"/>
            <a:chExt cx="3048000" cy="111818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48000" cy="11181842"/>
            </a:xfrm>
            <a:custGeom>
              <a:avLst/>
              <a:gdLst/>
              <a:ahLst/>
              <a:cxnLst/>
              <a:rect l="l" t="t" r="r" b="b"/>
              <a:pathLst>
                <a:path w="3048000" h="11181842">
                  <a:moveTo>
                    <a:pt x="3048000" y="11181842"/>
                  </a:moveTo>
                  <a:lnTo>
                    <a:pt x="0" y="11181842"/>
                  </a:lnTo>
                  <a:lnTo>
                    <a:pt x="0" y="0"/>
                  </a:lnTo>
                  <a:lnTo>
                    <a:pt x="3048000" y="0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-19050"/>
            <a:ext cx="2286000" cy="2181501"/>
            <a:chOff x="0" y="0"/>
            <a:chExt cx="3048000" cy="29086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8000" cy="2908681"/>
            </a:xfrm>
            <a:custGeom>
              <a:avLst/>
              <a:gdLst/>
              <a:ahLst/>
              <a:cxnLst/>
              <a:rect l="l" t="t" r="r" b="b"/>
              <a:pathLst>
                <a:path w="3048000" h="2908681">
                  <a:moveTo>
                    <a:pt x="0" y="0"/>
                  </a:moveTo>
                  <a:lnTo>
                    <a:pt x="3048000" y="0"/>
                  </a:lnTo>
                  <a:lnTo>
                    <a:pt x="3048000" y="2908681"/>
                  </a:lnTo>
                  <a:lnTo>
                    <a:pt x="0" y="2908681"/>
                  </a:lnTo>
                  <a:close/>
                </a:path>
              </a:pathLst>
            </a:custGeom>
            <a:solidFill>
              <a:srgbClr val="1F3D49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Freeform 8"/>
          <p:cNvSpPr/>
          <p:nvPr/>
        </p:nvSpPr>
        <p:spPr>
          <a:xfrm>
            <a:off x="350625" y="667683"/>
            <a:ext cx="1584760" cy="846096"/>
          </a:xfrm>
          <a:custGeom>
            <a:avLst/>
            <a:gdLst/>
            <a:ahLst/>
            <a:cxnLst/>
            <a:rect l="l" t="t" r="r" b="b"/>
            <a:pathLst>
              <a:path w="1584760" h="846096">
                <a:moveTo>
                  <a:pt x="0" y="0"/>
                </a:moveTo>
                <a:lnTo>
                  <a:pt x="1584760" y="0"/>
                </a:lnTo>
                <a:lnTo>
                  <a:pt x="1584760" y="846097"/>
                </a:lnTo>
                <a:lnTo>
                  <a:pt x="0" y="8460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470" b="-47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9" name="Group 9"/>
          <p:cNvGrpSpPr/>
          <p:nvPr/>
        </p:nvGrpSpPr>
        <p:grpSpPr>
          <a:xfrm>
            <a:off x="2276475" y="-9525"/>
            <a:ext cx="16021050" cy="1123017"/>
            <a:chOff x="0" y="0"/>
            <a:chExt cx="21361400" cy="1497355"/>
          </a:xfrm>
        </p:grpSpPr>
        <p:sp>
          <p:nvSpPr>
            <p:cNvPr id="10" name="Freeform 10"/>
            <p:cNvSpPr/>
            <p:nvPr/>
          </p:nvSpPr>
          <p:spPr>
            <a:xfrm>
              <a:off x="12700" y="12700"/>
              <a:ext cx="21336000" cy="1471930"/>
            </a:xfrm>
            <a:custGeom>
              <a:avLst/>
              <a:gdLst/>
              <a:ahLst/>
              <a:cxnLst/>
              <a:rect l="l" t="t" r="r" b="b"/>
              <a:pathLst>
                <a:path w="21336000" h="1471930">
                  <a:moveTo>
                    <a:pt x="0" y="0"/>
                  </a:moveTo>
                  <a:lnTo>
                    <a:pt x="21336000" y="0"/>
                  </a:lnTo>
                  <a:lnTo>
                    <a:pt x="21336000" y="1471930"/>
                  </a:lnTo>
                  <a:lnTo>
                    <a:pt x="0" y="147193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21361400" cy="1497330"/>
            </a:xfrm>
            <a:custGeom>
              <a:avLst/>
              <a:gdLst/>
              <a:ahLst/>
              <a:cxnLst/>
              <a:rect l="l" t="t" r="r" b="b"/>
              <a:pathLst>
                <a:path w="21361400" h="1497330">
                  <a:moveTo>
                    <a:pt x="12700" y="0"/>
                  </a:moveTo>
                  <a:lnTo>
                    <a:pt x="21348700" y="0"/>
                  </a:lnTo>
                  <a:cubicBezTo>
                    <a:pt x="21355686" y="0"/>
                    <a:pt x="21361400" y="5715"/>
                    <a:pt x="21361400" y="12700"/>
                  </a:cubicBezTo>
                  <a:lnTo>
                    <a:pt x="21361400" y="1484630"/>
                  </a:lnTo>
                  <a:cubicBezTo>
                    <a:pt x="21361400" y="1491615"/>
                    <a:pt x="21355686" y="1497330"/>
                    <a:pt x="21348700" y="1497330"/>
                  </a:cubicBezTo>
                  <a:lnTo>
                    <a:pt x="12700" y="1497330"/>
                  </a:lnTo>
                  <a:cubicBezTo>
                    <a:pt x="5715" y="1497330"/>
                    <a:pt x="0" y="1491615"/>
                    <a:pt x="0" y="148463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484630"/>
                  </a:lnTo>
                  <a:lnTo>
                    <a:pt x="12700" y="1484630"/>
                  </a:lnTo>
                  <a:lnTo>
                    <a:pt x="12700" y="1471930"/>
                  </a:lnTo>
                  <a:lnTo>
                    <a:pt x="21348700" y="1471930"/>
                  </a:lnTo>
                  <a:lnTo>
                    <a:pt x="21348700" y="1484630"/>
                  </a:lnTo>
                  <a:lnTo>
                    <a:pt x="21336000" y="1484630"/>
                  </a:lnTo>
                  <a:lnTo>
                    <a:pt x="21336000" y="12700"/>
                  </a:lnTo>
                  <a:lnTo>
                    <a:pt x="21348700" y="12700"/>
                  </a:lnTo>
                  <a:lnTo>
                    <a:pt x="21348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9525" y="9357503"/>
            <a:ext cx="18307050" cy="925801"/>
            <a:chOff x="0" y="0"/>
            <a:chExt cx="24409400" cy="1234402"/>
          </a:xfrm>
        </p:grpSpPr>
        <p:sp>
          <p:nvSpPr>
            <p:cNvPr id="13" name="Freeform 13"/>
            <p:cNvSpPr/>
            <p:nvPr/>
          </p:nvSpPr>
          <p:spPr>
            <a:xfrm>
              <a:off x="12700" y="12700"/>
              <a:ext cx="24384000" cy="1209040"/>
            </a:xfrm>
            <a:custGeom>
              <a:avLst/>
              <a:gdLst/>
              <a:ahLst/>
              <a:cxnLst/>
              <a:rect l="l" t="t" r="r" b="b"/>
              <a:pathLst>
                <a:path w="24384000" h="1209040">
                  <a:moveTo>
                    <a:pt x="0" y="0"/>
                  </a:moveTo>
                  <a:lnTo>
                    <a:pt x="24384000" y="0"/>
                  </a:lnTo>
                  <a:lnTo>
                    <a:pt x="24384000" y="1209040"/>
                  </a:lnTo>
                  <a:lnTo>
                    <a:pt x="0" y="120904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24409400" cy="1234440"/>
            </a:xfrm>
            <a:custGeom>
              <a:avLst/>
              <a:gdLst/>
              <a:ahLst/>
              <a:cxnLst/>
              <a:rect l="l" t="t" r="r" b="b"/>
              <a:pathLst>
                <a:path w="24409400" h="1234440">
                  <a:moveTo>
                    <a:pt x="12700" y="0"/>
                  </a:moveTo>
                  <a:lnTo>
                    <a:pt x="24396700" y="0"/>
                  </a:lnTo>
                  <a:cubicBezTo>
                    <a:pt x="24403686" y="0"/>
                    <a:pt x="24409400" y="5715"/>
                    <a:pt x="24409400" y="12700"/>
                  </a:cubicBezTo>
                  <a:lnTo>
                    <a:pt x="24409400" y="1221740"/>
                  </a:lnTo>
                  <a:cubicBezTo>
                    <a:pt x="24409400" y="1228725"/>
                    <a:pt x="24403686" y="1234440"/>
                    <a:pt x="24396700" y="1234440"/>
                  </a:cubicBezTo>
                  <a:lnTo>
                    <a:pt x="12700" y="1234440"/>
                  </a:lnTo>
                  <a:cubicBezTo>
                    <a:pt x="5715" y="1234440"/>
                    <a:pt x="0" y="1228725"/>
                    <a:pt x="0" y="12217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1740"/>
                  </a:lnTo>
                  <a:lnTo>
                    <a:pt x="12700" y="1221740"/>
                  </a:lnTo>
                  <a:lnTo>
                    <a:pt x="12700" y="1209040"/>
                  </a:lnTo>
                  <a:lnTo>
                    <a:pt x="24396700" y="1209040"/>
                  </a:lnTo>
                  <a:lnTo>
                    <a:pt x="24396700" y="1221740"/>
                  </a:lnTo>
                  <a:lnTo>
                    <a:pt x="24384000" y="1221740"/>
                  </a:lnTo>
                  <a:lnTo>
                    <a:pt x="24384000" y="12700"/>
                  </a:lnTo>
                  <a:lnTo>
                    <a:pt x="24396700" y="12700"/>
                  </a:lnTo>
                  <a:lnTo>
                    <a:pt x="24396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0" y="9367028"/>
            <a:ext cx="2286000" cy="919972"/>
            <a:chOff x="0" y="0"/>
            <a:chExt cx="3048000" cy="12266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48000" cy="1226693"/>
            </a:xfrm>
            <a:custGeom>
              <a:avLst/>
              <a:gdLst/>
              <a:ahLst/>
              <a:cxnLst/>
              <a:rect l="l" t="t" r="r" b="b"/>
              <a:pathLst>
                <a:path w="3048000" h="1226693">
                  <a:moveTo>
                    <a:pt x="0" y="0"/>
                  </a:moveTo>
                  <a:lnTo>
                    <a:pt x="3048000" y="0"/>
                  </a:lnTo>
                  <a:lnTo>
                    <a:pt x="3048000" y="1226693"/>
                  </a:lnTo>
                  <a:lnTo>
                    <a:pt x="0" y="1226693"/>
                  </a:lnTo>
                  <a:close/>
                </a:path>
              </a:pathLst>
            </a:custGeom>
            <a:solidFill>
              <a:srgbClr val="969675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2162451"/>
            <a:ext cx="2286000" cy="938984"/>
            <a:chOff x="0" y="0"/>
            <a:chExt cx="3048000" cy="125197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048000" cy="1252042"/>
            </a:xfrm>
            <a:custGeom>
              <a:avLst/>
              <a:gdLst/>
              <a:ahLst/>
              <a:cxnLst/>
              <a:rect l="l" t="t" r="r" b="b"/>
              <a:pathLst>
                <a:path w="3048000" h="1252042">
                  <a:moveTo>
                    <a:pt x="0" y="0"/>
                  </a:moveTo>
                  <a:lnTo>
                    <a:pt x="3048000" y="0"/>
                  </a:lnTo>
                  <a:lnTo>
                    <a:pt x="3048000" y="1252042"/>
                  </a:lnTo>
                  <a:lnTo>
                    <a:pt x="0" y="1252042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286000" y="2181501"/>
            <a:ext cx="13706161" cy="7185480"/>
            <a:chOff x="0" y="0"/>
            <a:chExt cx="18274881" cy="122367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8274919" cy="1223645"/>
            </a:xfrm>
            <a:custGeom>
              <a:avLst/>
              <a:gdLst/>
              <a:ahLst/>
              <a:cxnLst/>
              <a:rect l="l" t="t" r="r" b="b"/>
              <a:pathLst>
                <a:path w="18274919" h="1223645">
                  <a:moveTo>
                    <a:pt x="0" y="0"/>
                  </a:moveTo>
                  <a:lnTo>
                    <a:pt x="18274919" y="0"/>
                  </a:lnTo>
                  <a:lnTo>
                    <a:pt x="18274919" y="1223645"/>
                  </a:lnTo>
                  <a:lnTo>
                    <a:pt x="0" y="12236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522353" y="9760591"/>
            <a:ext cx="5457835" cy="273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0"/>
              </a:lnSpc>
            </a:pPr>
            <a:r>
              <a:rPr lang="en-US" sz="135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www.ascofade.co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200E736F-CE1E-419F-81A9-99FAF2D71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038" y="2631966"/>
            <a:ext cx="5010150" cy="6181725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EE8FB36B-3949-407A-A7FA-847872A74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824" y="3181535"/>
            <a:ext cx="7057088" cy="470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956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0DFDB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002000" y="1084221"/>
            <a:ext cx="2286000" cy="8386353"/>
            <a:chOff x="0" y="0"/>
            <a:chExt cx="3048000" cy="111818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48000" cy="11181842"/>
            </a:xfrm>
            <a:custGeom>
              <a:avLst/>
              <a:gdLst/>
              <a:ahLst/>
              <a:cxnLst/>
              <a:rect l="l" t="t" r="r" b="b"/>
              <a:pathLst>
                <a:path w="3048000" h="11181842">
                  <a:moveTo>
                    <a:pt x="3048000" y="11181842"/>
                  </a:moveTo>
                  <a:lnTo>
                    <a:pt x="0" y="11181842"/>
                  </a:lnTo>
                  <a:lnTo>
                    <a:pt x="0" y="0"/>
                  </a:lnTo>
                  <a:lnTo>
                    <a:pt x="3048000" y="0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-19050"/>
            <a:ext cx="2286000" cy="2181501"/>
            <a:chOff x="0" y="0"/>
            <a:chExt cx="3048000" cy="29086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8000" cy="2908681"/>
            </a:xfrm>
            <a:custGeom>
              <a:avLst/>
              <a:gdLst/>
              <a:ahLst/>
              <a:cxnLst/>
              <a:rect l="l" t="t" r="r" b="b"/>
              <a:pathLst>
                <a:path w="3048000" h="2908681">
                  <a:moveTo>
                    <a:pt x="0" y="0"/>
                  </a:moveTo>
                  <a:lnTo>
                    <a:pt x="3048000" y="0"/>
                  </a:lnTo>
                  <a:lnTo>
                    <a:pt x="3048000" y="2908681"/>
                  </a:lnTo>
                  <a:lnTo>
                    <a:pt x="0" y="2908681"/>
                  </a:lnTo>
                  <a:close/>
                </a:path>
              </a:pathLst>
            </a:custGeom>
            <a:solidFill>
              <a:srgbClr val="1F3D49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Freeform 8"/>
          <p:cNvSpPr/>
          <p:nvPr/>
        </p:nvSpPr>
        <p:spPr>
          <a:xfrm>
            <a:off x="350625" y="667683"/>
            <a:ext cx="1584760" cy="846096"/>
          </a:xfrm>
          <a:custGeom>
            <a:avLst/>
            <a:gdLst/>
            <a:ahLst/>
            <a:cxnLst/>
            <a:rect l="l" t="t" r="r" b="b"/>
            <a:pathLst>
              <a:path w="1584760" h="846096">
                <a:moveTo>
                  <a:pt x="0" y="0"/>
                </a:moveTo>
                <a:lnTo>
                  <a:pt x="1584760" y="0"/>
                </a:lnTo>
                <a:lnTo>
                  <a:pt x="1584760" y="846097"/>
                </a:lnTo>
                <a:lnTo>
                  <a:pt x="0" y="8460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470" b="-47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9" name="Group 9"/>
          <p:cNvGrpSpPr/>
          <p:nvPr/>
        </p:nvGrpSpPr>
        <p:grpSpPr>
          <a:xfrm>
            <a:off x="2276475" y="-9525"/>
            <a:ext cx="16021050" cy="1123017"/>
            <a:chOff x="0" y="0"/>
            <a:chExt cx="21361400" cy="1497355"/>
          </a:xfrm>
        </p:grpSpPr>
        <p:sp>
          <p:nvSpPr>
            <p:cNvPr id="10" name="Freeform 10"/>
            <p:cNvSpPr/>
            <p:nvPr/>
          </p:nvSpPr>
          <p:spPr>
            <a:xfrm>
              <a:off x="12700" y="12700"/>
              <a:ext cx="21336000" cy="1471930"/>
            </a:xfrm>
            <a:custGeom>
              <a:avLst/>
              <a:gdLst/>
              <a:ahLst/>
              <a:cxnLst/>
              <a:rect l="l" t="t" r="r" b="b"/>
              <a:pathLst>
                <a:path w="21336000" h="1471930">
                  <a:moveTo>
                    <a:pt x="0" y="0"/>
                  </a:moveTo>
                  <a:lnTo>
                    <a:pt x="21336000" y="0"/>
                  </a:lnTo>
                  <a:lnTo>
                    <a:pt x="21336000" y="1471930"/>
                  </a:lnTo>
                  <a:lnTo>
                    <a:pt x="0" y="147193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21361400" cy="1497330"/>
            </a:xfrm>
            <a:custGeom>
              <a:avLst/>
              <a:gdLst/>
              <a:ahLst/>
              <a:cxnLst/>
              <a:rect l="l" t="t" r="r" b="b"/>
              <a:pathLst>
                <a:path w="21361400" h="1497330">
                  <a:moveTo>
                    <a:pt x="12700" y="0"/>
                  </a:moveTo>
                  <a:lnTo>
                    <a:pt x="21348700" y="0"/>
                  </a:lnTo>
                  <a:cubicBezTo>
                    <a:pt x="21355686" y="0"/>
                    <a:pt x="21361400" y="5715"/>
                    <a:pt x="21361400" y="12700"/>
                  </a:cubicBezTo>
                  <a:lnTo>
                    <a:pt x="21361400" y="1484630"/>
                  </a:lnTo>
                  <a:cubicBezTo>
                    <a:pt x="21361400" y="1491615"/>
                    <a:pt x="21355686" y="1497330"/>
                    <a:pt x="21348700" y="1497330"/>
                  </a:cubicBezTo>
                  <a:lnTo>
                    <a:pt x="12700" y="1497330"/>
                  </a:lnTo>
                  <a:cubicBezTo>
                    <a:pt x="5715" y="1497330"/>
                    <a:pt x="0" y="1491615"/>
                    <a:pt x="0" y="148463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484630"/>
                  </a:lnTo>
                  <a:lnTo>
                    <a:pt x="12700" y="1484630"/>
                  </a:lnTo>
                  <a:lnTo>
                    <a:pt x="12700" y="1471930"/>
                  </a:lnTo>
                  <a:lnTo>
                    <a:pt x="21348700" y="1471930"/>
                  </a:lnTo>
                  <a:lnTo>
                    <a:pt x="21348700" y="1484630"/>
                  </a:lnTo>
                  <a:lnTo>
                    <a:pt x="21336000" y="1484630"/>
                  </a:lnTo>
                  <a:lnTo>
                    <a:pt x="21336000" y="12700"/>
                  </a:lnTo>
                  <a:lnTo>
                    <a:pt x="21348700" y="12700"/>
                  </a:lnTo>
                  <a:lnTo>
                    <a:pt x="21348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9525" y="9357503"/>
            <a:ext cx="18307050" cy="925801"/>
            <a:chOff x="0" y="0"/>
            <a:chExt cx="24409400" cy="1234402"/>
          </a:xfrm>
        </p:grpSpPr>
        <p:sp>
          <p:nvSpPr>
            <p:cNvPr id="13" name="Freeform 13"/>
            <p:cNvSpPr/>
            <p:nvPr/>
          </p:nvSpPr>
          <p:spPr>
            <a:xfrm>
              <a:off x="12700" y="12700"/>
              <a:ext cx="24384000" cy="1209040"/>
            </a:xfrm>
            <a:custGeom>
              <a:avLst/>
              <a:gdLst/>
              <a:ahLst/>
              <a:cxnLst/>
              <a:rect l="l" t="t" r="r" b="b"/>
              <a:pathLst>
                <a:path w="24384000" h="1209040">
                  <a:moveTo>
                    <a:pt x="0" y="0"/>
                  </a:moveTo>
                  <a:lnTo>
                    <a:pt x="24384000" y="0"/>
                  </a:lnTo>
                  <a:lnTo>
                    <a:pt x="24384000" y="1209040"/>
                  </a:lnTo>
                  <a:lnTo>
                    <a:pt x="0" y="120904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24409400" cy="1234440"/>
            </a:xfrm>
            <a:custGeom>
              <a:avLst/>
              <a:gdLst/>
              <a:ahLst/>
              <a:cxnLst/>
              <a:rect l="l" t="t" r="r" b="b"/>
              <a:pathLst>
                <a:path w="24409400" h="1234440">
                  <a:moveTo>
                    <a:pt x="12700" y="0"/>
                  </a:moveTo>
                  <a:lnTo>
                    <a:pt x="24396700" y="0"/>
                  </a:lnTo>
                  <a:cubicBezTo>
                    <a:pt x="24403686" y="0"/>
                    <a:pt x="24409400" y="5715"/>
                    <a:pt x="24409400" y="12700"/>
                  </a:cubicBezTo>
                  <a:lnTo>
                    <a:pt x="24409400" y="1221740"/>
                  </a:lnTo>
                  <a:cubicBezTo>
                    <a:pt x="24409400" y="1228725"/>
                    <a:pt x="24403686" y="1234440"/>
                    <a:pt x="24396700" y="1234440"/>
                  </a:cubicBezTo>
                  <a:lnTo>
                    <a:pt x="12700" y="1234440"/>
                  </a:lnTo>
                  <a:cubicBezTo>
                    <a:pt x="5715" y="1234440"/>
                    <a:pt x="0" y="1228725"/>
                    <a:pt x="0" y="12217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1740"/>
                  </a:lnTo>
                  <a:lnTo>
                    <a:pt x="12700" y="1221740"/>
                  </a:lnTo>
                  <a:lnTo>
                    <a:pt x="12700" y="1209040"/>
                  </a:lnTo>
                  <a:lnTo>
                    <a:pt x="24396700" y="1209040"/>
                  </a:lnTo>
                  <a:lnTo>
                    <a:pt x="24396700" y="1221740"/>
                  </a:lnTo>
                  <a:lnTo>
                    <a:pt x="24384000" y="1221740"/>
                  </a:lnTo>
                  <a:lnTo>
                    <a:pt x="24384000" y="12700"/>
                  </a:lnTo>
                  <a:lnTo>
                    <a:pt x="24396700" y="12700"/>
                  </a:lnTo>
                  <a:lnTo>
                    <a:pt x="24396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0" y="9367028"/>
            <a:ext cx="2286000" cy="919972"/>
            <a:chOff x="0" y="0"/>
            <a:chExt cx="3048000" cy="12266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48000" cy="1226693"/>
            </a:xfrm>
            <a:custGeom>
              <a:avLst/>
              <a:gdLst/>
              <a:ahLst/>
              <a:cxnLst/>
              <a:rect l="l" t="t" r="r" b="b"/>
              <a:pathLst>
                <a:path w="3048000" h="1226693">
                  <a:moveTo>
                    <a:pt x="0" y="0"/>
                  </a:moveTo>
                  <a:lnTo>
                    <a:pt x="3048000" y="0"/>
                  </a:lnTo>
                  <a:lnTo>
                    <a:pt x="3048000" y="1226693"/>
                  </a:lnTo>
                  <a:lnTo>
                    <a:pt x="0" y="1226693"/>
                  </a:lnTo>
                  <a:close/>
                </a:path>
              </a:pathLst>
            </a:custGeom>
            <a:solidFill>
              <a:srgbClr val="969675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2162451"/>
            <a:ext cx="2286000" cy="938984"/>
            <a:chOff x="0" y="0"/>
            <a:chExt cx="3048000" cy="125197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048000" cy="1252042"/>
            </a:xfrm>
            <a:custGeom>
              <a:avLst/>
              <a:gdLst/>
              <a:ahLst/>
              <a:cxnLst/>
              <a:rect l="l" t="t" r="r" b="b"/>
              <a:pathLst>
                <a:path w="3048000" h="1252042">
                  <a:moveTo>
                    <a:pt x="0" y="0"/>
                  </a:moveTo>
                  <a:lnTo>
                    <a:pt x="3048000" y="0"/>
                  </a:lnTo>
                  <a:lnTo>
                    <a:pt x="3048000" y="1252042"/>
                  </a:lnTo>
                  <a:lnTo>
                    <a:pt x="0" y="1252042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780563" y="2464460"/>
            <a:ext cx="423196" cy="423196"/>
            <a:chOff x="0" y="0"/>
            <a:chExt cx="564261" cy="56426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64261" cy="564261"/>
            </a:xfrm>
            <a:custGeom>
              <a:avLst/>
              <a:gdLst/>
              <a:ahLst/>
              <a:cxnLst/>
              <a:rect l="l" t="t" r="r" b="b"/>
              <a:pathLst>
                <a:path w="564261" h="564261">
                  <a:moveTo>
                    <a:pt x="0" y="0"/>
                  </a:moveTo>
                  <a:lnTo>
                    <a:pt x="564261" y="0"/>
                  </a:lnTo>
                  <a:lnTo>
                    <a:pt x="564261" y="564261"/>
                  </a:lnTo>
                  <a:lnTo>
                    <a:pt x="0" y="564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522353" y="9760591"/>
            <a:ext cx="5457835" cy="273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0"/>
              </a:lnSpc>
            </a:pPr>
            <a:r>
              <a:rPr lang="en-US" sz="135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www.ascofade.co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971480" y="3808185"/>
            <a:ext cx="7627588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2099">
                <a:solidFill>
                  <a:srgbClr val="595959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925391" y="2356295"/>
            <a:ext cx="5860453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8"/>
              </a:lnSpc>
            </a:pPr>
            <a:r>
              <a:rPr lang="en-US" sz="2298">
                <a:solidFill>
                  <a:srgbClr val="E2A332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614090" y="1599505"/>
            <a:ext cx="12343508" cy="308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61"/>
              </a:lnSpc>
            </a:pPr>
            <a:r>
              <a:rPr lang="en-US" sz="2599" dirty="0">
                <a:solidFill>
                  <a:srgbClr val="305669"/>
                </a:solidFill>
                <a:latin typeface="Baloo"/>
                <a:ea typeface="Baloo"/>
                <a:cs typeface="Baloo"/>
                <a:sym typeface="Baloo"/>
              </a:rPr>
              <a:t>Encuentro Nacional de Facultades de Educación: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925391" y="2649893"/>
            <a:ext cx="9929218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8"/>
              </a:lnSpc>
            </a:pPr>
            <a:r>
              <a:rPr lang="en-US" sz="2298">
                <a:solidFill>
                  <a:srgbClr val="A6A6A6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33DF7D73-9F6F-4A0B-94CF-4DB6CC983F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069" b="6083"/>
          <a:stretch/>
        </p:blipFill>
        <p:spPr>
          <a:xfrm>
            <a:off x="2295525" y="2394527"/>
            <a:ext cx="14516406" cy="6661575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BC7E11F1-0F81-4B28-8AA1-FB02DBD259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22" b="89677"/>
          <a:stretch/>
        </p:blipFill>
        <p:spPr>
          <a:xfrm>
            <a:off x="2295525" y="1372224"/>
            <a:ext cx="13706475" cy="69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702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0DFDB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002000" y="1084221"/>
            <a:ext cx="2286000" cy="8386353"/>
            <a:chOff x="0" y="0"/>
            <a:chExt cx="3048000" cy="111818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48000" cy="11181842"/>
            </a:xfrm>
            <a:custGeom>
              <a:avLst/>
              <a:gdLst/>
              <a:ahLst/>
              <a:cxnLst/>
              <a:rect l="l" t="t" r="r" b="b"/>
              <a:pathLst>
                <a:path w="3048000" h="11181842">
                  <a:moveTo>
                    <a:pt x="3048000" y="11181842"/>
                  </a:moveTo>
                  <a:lnTo>
                    <a:pt x="0" y="11181842"/>
                  </a:lnTo>
                  <a:lnTo>
                    <a:pt x="0" y="0"/>
                  </a:lnTo>
                  <a:lnTo>
                    <a:pt x="3048000" y="0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-19050"/>
            <a:ext cx="2286000" cy="2181501"/>
            <a:chOff x="0" y="0"/>
            <a:chExt cx="3048000" cy="29086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8000" cy="2908681"/>
            </a:xfrm>
            <a:custGeom>
              <a:avLst/>
              <a:gdLst/>
              <a:ahLst/>
              <a:cxnLst/>
              <a:rect l="l" t="t" r="r" b="b"/>
              <a:pathLst>
                <a:path w="3048000" h="2908681">
                  <a:moveTo>
                    <a:pt x="0" y="0"/>
                  </a:moveTo>
                  <a:lnTo>
                    <a:pt x="3048000" y="0"/>
                  </a:lnTo>
                  <a:lnTo>
                    <a:pt x="3048000" y="2908681"/>
                  </a:lnTo>
                  <a:lnTo>
                    <a:pt x="0" y="2908681"/>
                  </a:lnTo>
                  <a:close/>
                </a:path>
              </a:pathLst>
            </a:custGeom>
            <a:solidFill>
              <a:srgbClr val="1F3D49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Freeform 8"/>
          <p:cNvSpPr/>
          <p:nvPr/>
        </p:nvSpPr>
        <p:spPr>
          <a:xfrm>
            <a:off x="350625" y="667683"/>
            <a:ext cx="1584760" cy="846096"/>
          </a:xfrm>
          <a:custGeom>
            <a:avLst/>
            <a:gdLst/>
            <a:ahLst/>
            <a:cxnLst/>
            <a:rect l="l" t="t" r="r" b="b"/>
            <a:pathLst>
              <a:path w="1584760" h="846096">
                <a:moveTo>
                  <a:pt x="0" y="0"/>
                </a:moveTo>
                <a:lnTo>
                  <a:pt x="1584760" y="0"/>
                </a:lnTo>
                <a:lnTo>
                  <a:pt x="1584760" y="846097"/>
                </a:lnTo>
                <a:lnTo>
                  <a:pt x="0" y="8460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470" b="-47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9" name="Group 9"/>
          <p:cNvGrpSpPr/>
          <p:nvPr/>
        </p:nvGrpSpPr>
        <p:grpSpPr>
          <a:xfrm>
            <a:off x="2276475" y="-9525"/>
            <a:ext cx="16021050" cy="1123017"/>
            <a:chOff x="0" y="0"/>
            <a:chExt cx="21361400" cy="1497355"/>
          </a:xfrm>
        </p:grpSpPr>
        <p:sp>
          <p:nvSpPr>
            <p:cNvPr id="10" name="Freeform 10"/>
            <p:cNvSpPr/>
            <p:nvPr/>
          </p:nvSpPr>
          <p:spPr>
            <a:xfrm>
              <a:off x="12700" y="12700"/>
              <a:ext cx="21336000" cy="1471930"/>
            </a:xfrm>
            <a:custGeom>
              <a:avLst/>
              <a:gdLst/>
              <a:ahLst/>
              <a:cxnLst/>
              <a:rect l="l" t="t" r="r" b="b"/>
              <a:pathLst>
                <a:path w="21336000" h="1471930">
                  <a:moveTo>
                    <a:pt x="0" y="0"/>
                  </a:moveTo>
                  <a:lnTo>
                    <a:pt x="21336000" y="0"/>
                  </a:lnTo>
                  <a:lnTo>
                    <a:pt x="21336000" y="1471930"/>
                  </a:lnTo>
                  <a:lnTo>
                    <a:pt x="0" y="147193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21361400" cy="1497330"/>
            </a:xfrm>
            <a:custGeom>
              <a:avLst/>
              <a:gdLst/>
              <a:ahLst/>
              <a:cxnLst/>
              <a:rect l="l" t="t" r="r" b="b"/>
              <a:pathLst>
                <a:path w="21361400" h="1497330">
                  <a:moveTo>
                    <a:pt x="12700" y="0"/>
                  </a:moveTo>
                  <a:lnTo>
                    <a:pt x="21348700" y="0"/>
                  </a:lnTo>
                  <a:cubicBezTo>
                    <a:pt x="21355686" y="0"/>
                    <a:pt x="21361400" y="5715"/>
                    <a:pt x="21361400" y="12700"/>
                  </a:cubicBezTo>
                  <a:lnTo>
                    <a:pt x="21361400" y="1484630"/>
                  </a:lnTo>
                  <a:cubicBezTo>
                    <a:pt x="21361400" y="1491615"/>
                    <a:pt x="21355686" y="1497330"/>
                    <a:pt x="21348700" y="1497330"/>
                  </a:cubicBezTo>
                  <a:lnTo>
                    <a:pt x="12700" y="1497330"/>
                  </a:lnTo>
                  <a:cubicBezTo>
                    <a:pt x="5715" y="1497330"/>
                    <a:pt x="0" y="1491615"/>
                    <a:pt x="0" y="148463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484630"/>
                  </a:lnTo>
                  <a:lnTo>
                    <a:pt x="12700" y="1484630"/>
                  </a:lnTo>
                  <a:lnTo>
                    <a:pt x="12700" y="1471930"/>
                  </a:lnTo>
                  <a:lnTo>
                    <a:pt x="21348700" y="1471930"/>
                  </a:lnTo>
                  <a:lnTo>
                    <a:pt x="21348700" y="1484630"/>
                  </a:lnTo>
                  <a:lnTo>
                    <a:pt x="21336000" y="1484630"/>
                  </a:lnTo>
                  <a:lnTo>
                    <a:pt x="21336000" y="12700"/>
                  </a:lnTo>
                  <a:lnTo>
                    <a:pt x="21348700" y="12700"/>
                  </a:lnTo>
                  <a:lnTo>
                    <a:pt x="21348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9525" y="9357503"/>
            <a:ext cx="18307050" cy="925801"/>
            <a:chOff x="0" y="0"/>
            <a:chExt cx="24409400" cy="1234402"/>
          </a:xfrm>
        </p:grpSpPr>
        <p:sp>
          <p:nvSpPr>
            <p:cNvPr id="13" name="Freeform 13"/>
            <p:cNvSpPr/>
            <p:nvPr/>
          </p:nvSpPr>
          <p:spPr>
            <a:xfrm>
              <a:off x="12700" y="12700"/>
              <a:ext cx="24384000" cy="1209040"/>
            </a:xfrm>
            <a:custGeom>
              <a:avLst/>
              <a:gdLst/>
              <a:ahLst/>
              <a:cxnLst/>
              <a:rect l="l" t="t" r="r" b="b"/>
              <a:pathLst>
                <a:path w="24384000" h="1209040">
                  <a:moveTo>
                    <a:pt x="0" y="0"/>
                  </a:moveTo>
                  <a:lnTo>
                    <a:pt x="24384000" y="0"/>
                  </a:lnTo>
                  <a:lnTo>
                    <a:pt x="24384000" y="1209040"/>
                  </a:lnTo>
                  <a:lnTo>
                    <a:pt x="0" y="120904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24409400" cy="1234440"/>
            </a:xfrm>
            <a:custGeom>
              <a:avLst/>
              <a:gdLst/>
              <a:ahLst/>
              <a:cxnLst/>
              <a:rect l="l" t="t" r="r" b="b"/>
              <a:pathLst>
                <a:path w="24409400" h="1234440">
                  <a:moveTo>
                    <a:pt x="12700" y="0"/>
                  </a:moveTo>
                  <a:lnTo>
                    <a:pt x="24396700" y="0"/>
                  </a:lnTo>
                  <a:cubicBezTo>
                    <a:pt x="24403686" y="0"/>
                    <a:pt x="24409400" y="5715"/>
                    <a:pt x="24409400" y="12700"/>
                  </a:cubicBezTo>
                  <a:lnTo>
                    <a:pt x="24409400" y="1221740"/>
                  </a:lnTo>
                  <a:cubicBezTo>
                    <a:pt x="24409400" y="1228725"/>
                    <a:pt x="24403686" y="1234440"/>
                    <a:pt x="24396700" y="1234440"/>
                  </a:cubicBezTo>
                  <a:lnTo>
                    <a:pt x="12700" y="1234440"/>
                  </a:lnTo>
                  <a:cubicBezTo>
                    <a:pt x="5715" y="1234440"/>
                    <a:pt x="0" y="1228725"/>
                    <a:pt x="0" y="12217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1740"/>
                  </a:lnTo>
                  <a:lnTo>
                    <a:pt x="12700" y="1221740"/>
                  </a:lnTo>
                  <a:lnTo>
                    <a:pt x="12700" y="1209040"/>
                  </a:lnTo>
                  <a:lnTo>
                    <a:pt x="24396700" y="1209040"/>
                  </a:lnTo>
                  <a:lnTo>
                    <a:pt x="24396700" y="1221740"/>
                  </a:lnTo>
                  <a:lnTo>
                    <a:pt x="24384000" y="1221740"/>
                  </a:lnTo>
                  <a:lnTo>
                    <a:pt x="24384000" y="12700"/>
                  </a:lnTo>
                  <a:lnTo>
                    <a:pt x="24396700" y="12700"/>
                  </a:lnTo>
                  <a:lnTo>
                    <a:pt x="24396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0" y="9367028"/>
            <a:ext cx="2286000" cy="919972"/>
            <a:chOff x="0" y="0"/>
            <a:chExt cx="3048000" cy="12266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48000" cy="1226693"/>
            </a:xfrm>
            <a:custGeom>
              <a:avLst/>
              <a:gdLst/>
              <a:ahLst/>
              <a:cxnLst/>
              <a:rect l="l" t="t" r="r" b="b"/>
              <a:pathLst>
                <a:path w="3048000" h="1226693">
                  <a:moveTo>
                    <a:pt x="0" y="0"/>
                  </a:moveTo>
                  <a:lnTo>
                    <a:pt x="3048000" y="0"/>
                  </a:lnTo>
                  <a:lnTo>
                    <a:pt x="3048000" y="1226693"/>
                  </a:lnTo>
                  <a:lnTo>
                    <a:pt x="0" y="1226693"/>
                  </a:lnTo>
                  <a:close/>
                </a:path>
              </a:pathLst>
            </a:custGeom>
            <a:solidFill>
              <a:srgbClr val="969675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2162451"/>
            <a:ext cx="2286000" cy="938984"/>
            <a:chOff x="0" y="0"/>
            <a:chExt cx="3048000" cy="125197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048000" cy="1252042"/>
            </a:xfrm>
            <a:custGeom>
              <a:avLst/>
              <a:gdLst/>
              <a:ahLst/>
              <a:cxnLst/>
              <a:rect l="l" t="t" r="r" b="b"/>
              <a:pathLst>
                <a:path w="3048000" h="1252042">
                  <a:moveTo>
                    <a:pt x="0" y="0"/>
                  </a:moveTo>
                  <a:lnTo>
                    <a:pt x="3048000" y="0"/>
                  </a:lnTo>
                  <a:lnTo>
                    <a:pt x="3048000" y="1252042"/>
                  </a:lnTo>
                  <a:lnTo>
                    <a:pt x="0" y="1252042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286000" y="2181501"/>
            <a:ext cx="13706161" cy="917753"/>
            <a:chOff x="0" y="0"/>
            <a:chExt cx="18274881" cy="122367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8274919" cy="1223645"/>
            </a:xfrm>
            <a:custGeom>
              <a:avLst/>
              <a:gdLst/>
              <a:ahLst/>
              <a:cxnLst/>
              <a:rect l="l" t="t" r="r" b="b"/>
              <a:pathLst>
                <a:path w="18274919" h="1223645">
                  <a:moveTo>
                    <a:pt x="0" y="0"/>
                  </a:moveTo>
                  <a:lnTo>
                    <a:pt x="18274919" y="0"/>
                  </a:lnTo>
                  <a:lnTo>
                    <a:pt x="18274919" y="1223645"/>
                  </a:lnTo>
                  <a:lnTo>
                    <a:pt x="0" y="12236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780563" y="2464460"/>
            <a:ext cx="423196" cy="423196"/>
            <a:chOff x="0" y="0"/>
            <a:chExt cx="564261" cy="56426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64261" cy="564261"/>
            </a:xfrm>
            <a:custGeom>
              <a:avLst/>
              <a:gdLst/>
              <a:ahLst/>
              <a:cxnLst/>
              <a:rect l="l" t="t" r="r" b="b"/>
              <a:pathLst>
                <a:path w="564261" h="564261">
                  <a:moveTo>
                    <a:pt x="0" y="0"/>
                  </a:moveTo>
                  <a:lnTo>
                    <a:pt x="564261" y="0"/>
                  </a:lnTo>
                  <a:lnTo>
                    <a:pt x="564261" y="564261"/>
                  </a:lnTo>
                  <a:lnTo>
                    <a:pt x="0" y="564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522353" y="9760591"/>
            <a:ext cx="5457835" cy="273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0"/>
              </a:lnSpc>
            </a:pPr>
            <a:r>
              <a:rPr lang="en-US" sz="135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www.ascofade.co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971480" y="3808185"/>
            <a:ext cx="7627588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2099">
                <a:solidFill>
                  <a:srgbClr val="595959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925391" y="2356295"/>
            <a:ext cx="5860453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8"/>
              </a:lnSpc>
            </a:pPr>
            <a:r>
              <a:rPr lang="en-US" sz="2298">
                <a:solidFill>
                  <a:srgbClr val="E2A332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614090" y="1599505"/>
            <a:ext cx="12343508" cy="308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61"/>
              </a:lnSpc>
            </a:pPr>
            <a:r>
              <a:rPr lang="en-US" sz="2599" dirty="0">
                <a:solidFill>
                  <a:srgbClr val="305669"/>
                </a:solidFill>
                <a:latin typeface="Baloo"/>
                <a:ea typeface="Baloo"/>
                <a:cs typeface="Baloo"/>
                <a:sym typeface="Baloo"/>
              </a:rPr>
              <a:t>Encuentro Nacional de Facultades de Educación: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925391" y="2649893"/>
            <a:ext cx="9929218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8"/>
              </a:lnSpc>
            </a:pPr>
            <a:r>
              <a:rPr lang="en-US" sz="2298">
                <a:solidFill>
                  <a:srgbClr val="A6A6A6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EA335488-3FF9-429C-BD9C-975B904059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53" t="5611" r="6351" b="4389"/>
          <a:stretch/>
        </p:blipFill>
        <p:spPr>
          <a:xfrm>
            <a:off x="2307107" y="1113473"/>
            <a:ext cx="14402120" cy="823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98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0DFDB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002000" y="1084221"/>
            <a:ext cx="2286000" cy="8386353"/>
            <a:chOff x="0" y="0"/>
            <a:chExt cx="3048000" cy="111818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48000" cy="11181842"/>
            </a:xfrm>
            <a:custGeom>
              <a:avLst/>
              <a:gdLst/>
              <a:ahLst/>
              <a:cxnLst/>
              <a:rect l="l" t="t" r="r" b="b"/>
              <a:pathLst>
                <a:path w="3048000" h="11181842">
                  <a:moveTo>
                    <a:pt x="3048000" y="11181842"/>
                  </a:moveTo>
                  <a:lnTo>
                    <a:pt x="0" y="11181842"/>
                  </a:lnTo>
                  <a:lnTo>
                    <a:pt x="0" y="0"/>
                  </a:lnTo>
                  <a:lnTo>
                    <a:pt x="3048000" y="0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-19050"/>
            <a:ext cx="2286000" cy="2181501"/>
            <a:chOff x="0" y="0"/>
            <a:chExt cx="3048000" cy="29086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8000" cy="2908681"/>
            </a:xfrm>
            <a:custGeom>
              <a:avLst/>
              <a:gdLst/>
              <a:ahLst/>
              <a:cxnLst/>
              <a:rect l="l" t="t" r="r" b="b"/>
              <a:pathLst>
                <a:path w="3048000" h="2908681">
                  <a:moveTo>
                    <a:pt x="0" y="0"/>
                  </a:moveTo>
                  <a:lnTo>
                    <a:pt x="3048000" y="0"/>
                  </a:lnTo>
                  <a:lnTo>
                    <a:pt x="3048000" y="2908681"/>
                  </a:lnTo>
                  <a:lnTo>
                    <a:pt x="0" y="2908681"/>
                  </a:lnTo>
                  <a:close/>
                </a:path>
              </a:pathLst>
            </a:custGeom>
            <a:solidFill>
              <a:srgbClr val="1F3D49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Freeform 8"/>
          <p:cNvSpPr/>
          <p:nvPr/>
        </p:nvSpPr>
        <p:spPr>
          <a:xfrm>
            <a:off x="350625" y="667683"/>
            <a:ext cx="1584760" cy="846096"/>
          </a:xfrm>
          <a:custGeom>
            <a:avLst/>
            <a:gdLst/>
            <a:ahLst/>
            <a:cxnLst/>
            <a:rect l="l" t="t" r="r" b="b"/>
            <a:pathLst>
              <a:path w="1584760" h="846096">
                <a:moveTo>
                  <a:pt x="0" y="0"/>
                </a:moveTo>
                <a:lnTo>
                  <a:pt x="1584760" y="0"/>
                </a:lnTo>
                <a:lnTo>
                  <a:pt x="1584760" y="846097"/>
                </a:lnTo>
                <a:lnTo>
                  <a:pt x="0" y="8460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470" b="-47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9" name="Group 9"/>
          <p:cNvGrpSpPr/>
          <p:nvPr/>
        </p:nvGrpSpPr>
        <p:grpSpPr>
          <a:xfrm>
            <a:off x="2276475" y="-9525"/>
            <a:ext cx="16021050" cy="1123017"/>
            <a:chOff x="0" y="0"/>
            <a:chExt cx="21361400" cy="1497355"/>
          </a:xfrm>
        </p:grpSpPr>
        <p:sp>
          <p:nvSpPr>
            <p:cNvPr id="10" name="Freeform 10"/>
            <p:cNvSpPr/>
            <p:nvPr/>
          </p:nvSpPr>
          <p:spPr>
            <a:xfrm>
              <a:off x="12700" y="12700"/>
              <a:ext cx="21336000" cy="1471930"/>
            </a:xfrm>
            <a:custGeom>
              <a:avLst/>
              <a:gdLst/>
              <a:ahLst/>
              <a:cxnLst/>
              <a:rect l="l" t="t" r="r" b="b"/>
              <a:pathLst>
                <a:path w="21336000" h="1471930">
                  <a:moveTo>
                    <a:pt x="0" y="0"/>
                  </a:moveTo>
                  <a:lnTo>
                    <a:pt x="21336000" y="0"/>
                  </a:lnTo>
                  <a:lnTo>
                    <a:pt x="21336000" y="1471930"/>
                  </a:lnTo>
                  <a:lnTo>
                    <a:pt x="0" y="147193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21361400" cy="1497330"/>
            </a:xfrm>
            <a:custGeom>
              <a:avLst/>
              <a:gdLst/>
              <a:ahLst/>
              <a:cxnLst/>
              <a:rect l="l" t="t" r="r" b="b"/>
              <a:pathLst>
                <a:path w="21361400" h="1497330">
                  <a:moveTo>
                    <a:pt x="12700" y="0"/>
                  </a:moveTo>
                  <a:lnTo>
                    <a:pt x="21348700" y="0"/>
                  </a:lnTo>
                  <a:cubicBezTo>
                    <a:pt x="21355686" y="0"/>
                    <a:pt x="21361400" y="5715"/>
                    <a:pt x="21361400" y="12700"/>
                  </a:cubicBezTo>
                  <a:lnTo>
                    <a:pt x="21361400" y="1484630"/>
                  </a:lnTo>
                  <a:cubicBezTo>
                    <a:pt x="21361400" y="1491615"/>
                    <a:pt x="21355686" y="1497330"/>
                    <a:pt x="21348700" y="1497330"/>
                  </a:cubicBezTo>
                  <a:lnTo>
                    <a:pt x="12700" y="1497330"/>
                  </a:lnTo>
                  <a:cubicBezTo>
                    <a:pt x="5715" y="1497330"/>
                    <a:pt x="0" y="1491615"/>
                    <a:pt x="0" y="148463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484630"/>
                  </a:lnTo>
                  <a:lnTo>
                    <a:pt x="12700" y="1484630"/>
                  </a:lnTo>
                  <a:lnTo>
                    <a:pt x="12700" y="1471930"/>
                  </a:lnTo>
                  <a:lnTo>
                    <a:pt x="21348700" y="1471930"/>
                  </a:lnTo>
                  <a:lnTo>
                    <a:pt x="21348700" y="1484630"/>
                  </a:lnTo>
                  <a:lnTo>
                    <a:pt x="21336000" y="1484630"/>
                  </a:lnTo>
                  <a:lnTo>
                    <a:pt x="21336000" y="12700"/>
                  </a:lnTo>
                  <a:lnTo>
                    <a:pt x="21348700" y="12700"/>
                  </a:lnTo>
                  <a:lnTo>
                    <a:pt x="21348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9525" y="9357503"/>
            <a:ext cx="18307050" cy="925801"/>
            <a:chOff x="0" y="0"/>
            <a:chExt cx="24409400" cy="1234402"/>
          </a:xfrm>
        </p:grpSpPr>
        <p:sp>
          <p:nvSpPr>
            <p:cNvPr id="13" name="Freeform 13"/>
            <p:cNvSpPr/>
            <p:nvPr/>
          </p:nvSpPr>
          <p:spPr>
            <a:xfrm>
              <a:off x="12700" y="12700"/>
              <a:ext cx="24384000" cy="1209040"/>
            </a:xfrm>
            <a:custGeom>
              <a:avLst/>
              <a:gdLst/>
              <a:ahLst/>
              <a:cxnLst/>
              <a:rect l="l" t="t" r="r" b="b"/>
              <a:pathLst>
                <a:path w="24384000" h="1209040">
                  <a:moveTo>
                    <a:pt x="0" y="0"/>
                  </a:moveTo>
                  <a:lnTo>
                    <a:pt x="24384000" y="0"/>
                  </a:lnTo>
                  <a:lnTo>
                    <a:pt x="24384000" y="1209040"/>
                  </a:lnTo>
                  <a:lnTo>
                    <a:pt x="0" y="120904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24409400" cy="1234440"/>
            </a:xfrm>
            <a:custGeom>
              <a:avLst/>
              <a:gdLst/>
              <a:ahLst/>
              <a:cxnLst/>
              <a:rect l="l" t="t" r="r" b="b"/>
              <a:pathLst>
                <a:path w="24409400" h="1234440">
                  <a:moveTo>
                    <a:pt x="12700" y="0"/>
                  </a:moveTo>
                  <a:lnTo>
                    <a:pt x="24396700" y="0"/>
                  </a:lnTo>
                  <a:cubicBezTo>
                    <a:pt x="24403686" y="0"/>
                    <a:pt x="24409400" y="5715"/>
                    <a:pt x="24409400" y="12700"/>
                  </a:cubicBezTo>
                  <a:lnTo>
                    <a:pt x="24409400" y="1221740"/>
                  </a:lnTo>
                  <a:cubicBezTo>
                    <a:pt x="24409400" y="1228725"/>
                    <a:pt x="24403686" y="1234440"/>
                    <a:pt x="24396700" y="1234440"/>
                  </a:cubicBezTo>
                  <a:lnTo>
                    <a:pt x="12700" y="1234440"/>
                  </a:lnTo>
                  <a:cubicBezTo>
                    <a:pt x="5715" y="1234440"/>
                    <a:pt x="0" y="1228725"/>
                    <a:pt x="0" y="12217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1740"/>
                  </a:lnTo>
                  <a:lnTo>
                    <a:pt x="12700" y="1221740"/>
                  </a:lnTo>
                  <a:lnTo>
                    <a:pt x="12700" y="1209040"/>
                  </a:lnTo>
                  <a:lnTo>
                    <a:pt x="24396700" y="1209040"/>
                  </a:lnTo>
                  <a:lnTo>
                    <a:pt x="24396700" y="1221740"/>
                  </a:lnTo>
                  <a:lnTo>
                    <a:pt x="24384000" y="1221740"/>
                  </a:lnTo>
                  <a:lnTo>
                    <a:pt x="24384000" y="12700"/>
                  </a:lnTo>
                  <a:lnTo>
                    <a:pt x="24396700" y="12700"/>
                  </a:lnTo>
                  <a:lnTo>
                    <a:pt x="24396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0" y="9367028"/>
            <a:ext cx="2286000" cy="919972"/>
            <a:chOff x="0" y="0"/>
            <a:chExt cx="3048000" cy="12266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48000" cy="1226693"/>
            </a:xfrm>
            <a:custGeom>
              <a:avLst/>
              <a:gdLst/>
              <a:ahLst/>
              <a:cxnLst/>
              <a:rect l="l" t="t" r="r" b="b"/>
              <a:pathLst>
                <a:path w="3048000" h="1226693">
                  <a:moveTo>
                    <a:pt x="0" y="0"/>
                  </a:moveTo>
                  <a:lnTo>
                    <a:pt x="3048000" y="0"/>
                  </a:lnTo>
                  <a:lnTo>
                    <a:pt x="3048000" y="1226693"/>
                  </a:lnTo>
                  <a:lnTo>
                    <a:pt x="0" y="1226693"/>
                  </a:lnTo>
                  <a:close/>
                </a:path>
              </a:pathLst>
            </a:custGeom>
            <a:solidFill>
              <a:srgbClr val="969675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2162451"/>
            <a:ext cx="2286000" cy="938984"/>
            <a:chOff x="0" y="0"/>
            <a:chExt cx="3048000" cy="125197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048000" cy="1252042"/>
            </a:xfrm>
            <a:custGeom>
              <a:avLst/>
              <a:gdLst/>
              <a:ahLst/>
              <a:cxnLst/>
              <a:rect l="l" t="t" r="r" b="b"/>
              <a:pathLst>
                <a:path w="3048000" h="1252042">
                  <a:moveTo>
                    <a:pt x="0" y="0"/>
                  </a:moveTo>
                  <a:lnTo>
                    <a:pt x="3048000" y="0"/>
                  </a:lnTo>
                  <a:lnTo>
                    <a:pt x="3048000" y="1252042"/>
                  </a:lnTo>
                  <a:lnTo>
                    <a:pt x="0" y="1252042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286000" y="2181501"/>
            <a:ext cx="13706161" cy="917753"/>
            <a:chOff x="0" y="0"/>
            <a:chExt cx="18274881" cy="122367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8274919" cy="1223645"/>
            </a:xfrm>
            <a:custGeom>
              <a:avLst/>
              <a:gdLst/>
              <a:ahLst/>
              <a:cxnLst/>
              <a:rect l="l" t="t" r="r" b="b"/>
              <a:pathLst>
                <a:path w="18274919" h="1223645">
                  <a:moveTo>
                    <a:pt x="0" y="0"/>
                  </a:moveTo>
                  <a:lnTo>
                    <a:pt x="18274919" y="0"/>
                  </a:lnTo>
                  <a:lnTo>
                    <a:pt x="18274919" y="1223645"/>
                  </a:lnTo>
                  <a:lnTo>
                    <a:pt x="0" y="12236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5511101" y="2181492"/>
            <a:ext cx="1300801" cy="917753"/>
            <a:chOff x="0" y="0"/>
            <a:chExt cx="1734401" cy="122367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734439" cy="1223645"/>
            </a:xfrm>
            <a:custGeom>
              <a:avLst/>
              <a:gdLst/>
              <a:ahLst/>
              <a:cxnLst/>
              <a:rect l="l" t="t" r="r" b="b"/>
              <a:pathLst>
                <a:path w="1734439" h="1223645">
                  <a:moveTo>
                    <a:pt x="0" y="611886"/>
                  </a:moveTo>
                  <a:cubicBezTo>
                    <a:pt x="0" y="273939"/>
                    <a:pt x="273939" y="0"/>
                    <a:pt x="611886" y="0"/>
                  </a:cubicBezTo>
                  <a:lnTo>
                    <a:pt x="1122553" y="0"/>
                  </a:lnTo>
                  <a:cubicBezTo>
                    <a:pt x="1460500" y="0"/>
                    <a:pt x="1734439" y="273939"/>
                    <a:pt x="1734439" y="611886"/>
                  </a:cubicBezTo>
                  <a:cubicBezTo>
                    <a:pt x="1734439" y="949833"/>
                    <a:pt x="1460500" y="1223645"/>
                    <a:pt x="1122553" y="1223645"/>
                  </a:cubicBezTo>
                  <a:lnTo>
                    <a:pt x="611886" y="1223645"/>
                  </a:lnTo>
                  <a:cubicBezTo>
                    <a:pt x="273939" y="1223645"/>
                    <a:pt x="0" y="949706"/>
                    <a:pt x="0" y="61188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780563" y="2464460"/>
            <a:ext cx="423196" cy="423196"/>
            <a:chOff x="0" y="0"/>
            <a:chExt cx="564261" cy="56426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64261" cy="564261"/>
            </a:xfrm>
            <a:custGeom>
              <a:avLst/>
              <a:gdLst/>
              <a:ahLst/>
              <a:cxnLst/>
              <a:rect l="l" t="t" r="r" b="b"/>
              <a:pathLst>
                <a:path w="564261" h="564261">
                  <a:moveTo>
                    <a:pt x="0" y="0"/>
                  </a:moveTo>
                  <a:lnTo>
                    <a:pt x="564261" y="0"/>
                  </a:lnTo>
                  <a:lnTo>
                    <a:pt x="564261" y="564261"/>
                  </a:lnTo>
                  <a:lnTo>
                    <a:pt x="0" y="564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522353" y="9760591"/>
            <a:ext cx="5457835" cy="273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0"/>
              </a:lnSpc>
            </a:pPr>
            <a:r>
              <a:rPr lang="en-US" sz="135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www.ascofade.co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971480" y="3808185"/>
            <a:ext cx="7627588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2099">
                <a:solidFill>
                  <a:srgbClr val="595959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925391" y="2356295"/>
            <a:ext cx="5860453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8"/>
              </a:lnSpc>
            </a:pPr>
            <a:r>
              <a:rPr lang="en-US" sz="2298">
                <a:solidFill>
                  <a:srgbClr val="E2A332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614090" y="1599505"/>
            <a:ext cx="12343508" cy="308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61"/>
              </a:lnSpc>
            </a:pPr>
            <a:r>
              <a:rPr lang="en-US" sz="2599" dirty="0">
                <a:solidFill>
                  <a:srgbClr val="305669"/>
                </a:solidFill>
                <a:latin typeface="Baloo"/>
                <a:ea typeface="Baloo"/>
                <a:cs typeface="Baloo"/>
                <a:sym typeface="Baloo"/>
              </a:rPr>
              <a:t>Encuentro Nacional de Facultades de Educación: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925391" y="2649893"/>
            <a:ext cx="9929218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8"/>
              </a:lnSpc>
            </a:pPr>
            <a:r>
              <a:rPr lang="en-US" sz="2298">
                <a:solidFill>
                  <a:srgbClr val="A6A6A6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6AA63E35-CAF6-4B91-878E-1443AA5F6F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3" t="4092" r="3159" b="3422"/>
          <a:stretch/>
        </p:blipFill>
        <p:spPr>
          <a:xfrm>
            <a:off x="2295525" y="1113473"/>
            <a:ext cx="15306675" cy="831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99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0DFDB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002000" y="1084221"/>
            <a:ext cx="2286000" cy="8386353"/>
            <a:chOff x="0" y="0"/>
            <a:chExt cx="3048000" cy="111818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48000" cy="11181842"/>
            </a:xfrm>
            <a:custGeom>
              <a:avLst/>
              <a:gdLst/>
              <a:ahLst/>
              <a:cxnLst/>
              <a:rect l="l" t="t" r="r" b="b"/>
              <a:pathLst>
                <a:path w="3048000" h="11181842">
                  <a:moveTo>
                    <a:pt x="3048000" y="11181842"/>
                  </a:moveTo>
                  <a:lnTo>
                    <a:pt x="0" y="11181842"/>
                  </a:lnTo>
                  <a:lnTo>
                    <a:pt x="0" y="0"/>
                  </a:lnTo>
                  <a:lnTo>
                    <a:pt x="3048000" y="0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-19050"/>
            <a:ext cx="2286000" cy="2181501"/>
            <a:chOff x="0" y="0"/>
            <a:chExt cx="3048000" cy="29086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8000" cy="2908681"/>
            </a:xfrm>
            <a:custGeom>
              <a:avLst/>
              <a:gdLst/>
              <a:ahLst/>
              <a:cxnLst/>
              <a:rect l="l" t="t" r="r" b="b"/>
              <a:pathLst>
                <a:path w="3048000" h="2908681">
                  <a:moveTo>
                    <a:pt x="0" y="0"/>
                  </a:moveTo>
                  <a:lnTo>
                    <a:pt x="3048000" y="0"/>
                  </a:lnTo>
                  <a:lnTo>
                    <a:pt x="3048000" y="2908681"/>
                  </a:lnTo>
                  <a:lnTo>
                    <a:pt x="0" y="2908681"/>
                  </a:lnTo>
                  <a:close/>
                </a:path>
              </a:pathLst>
            </a:custGeom>
            <a:solidFill>
              <a:srgbClr val="1F3D49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Freeform 8"/>
          <p:cNvSpPr/>
          <p:nvPr/>
        </p:nvSpPr>
        <p:spPr>
          <a:xfrm>
            <a:off x="350625" y="667683"/>
            <a:ext cx="1584760" cy="846096"/>
          </a:xfrm>
          <a:custGeom>
            <a:avLst/>
            <a:gdLst/>
            <a:ahLst/>
            <a:cxnLst/>
            <a:rect l="l" t="t" r="r" b="b"/>
            <a:pathLst>
              <a:path w="1584760" h="846096">
                <a:moveTo>
                  <a:pt x="0" y="0"/>
                </a:moveTo>
                <a:lnTo>
                  <a:pt x="1584760" y="0"/>
                </a:lnTo>
                <a:lnTo>
                  <a:pt x="1584760" y="846097"/>
                </a:lnTo>
                <a:lnTo>
                  <a:pt x="0" y="8460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470" b="-47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9" name="Group 9"/>
          <p:cNvGrpSpPr/>
          <p:nvPr/>
        </p:nvGrpSpPr>
        <p:grpSpPr>
          <a:xfrm>
            <a:off x="2276475" y="-9525"/>
            <a:ext cx="16021050" cy="1123017"/>
            <a:chOff x="0" y="0"/>
            <a:chExt cx="21361400" cy="1497355"/>
          </a:xfrm>
        </p:grpSpPr>
        <p:sp>
          <p:nvSpPr>
            <p:cNvPr id="10" name="Freeform 10"/>
            <p:cNvSpPr/>
            <p:nvPr/>
          </p:nvSpPr>
          <p:spPr>
            <a:xfrm>
              <a:off x="12700" y="12700"/>
              <a:ext cx="21336000" cy="1471930"/>
            </a:xfrm>
            <a:custGeom>
              <a:avLst/>
              <a:gdLst/>
              <a:ahLst/>
              <a:cxnLst/>
              <a:rect l="l" t="t" r="r" b="b"/>
              <a:pathLst>
                <a:path w="21336000" h="1471930">
                  <a:moveTo>
                    <a:pt x="0" y="0"/>
                  </a:moveTo>
                  <a:lnTo>
                    <a:pt x="21336000" y="0"/>
                  </a:lnTo>
                  <a:lnTo>
                    <a:pt x="21336000" y="1471930"/>
                  </a:lnTo>
                  <a:lnTo>
                    <a:pt x="0" y="147193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21361400" cy="1497330"/>
            </a:xfrm>
            <a:custGeom>
              <a:avLst/>
              <a:gdLst/>
              <a:ahLst/>
              <a:cxnLst/>
              <a:rect l="l" t="t" r="r" b="b"/>
              <a:pathLst>
                <a:path w="21361400" h="1497330">
                  <a:moveTo>
                    <a:pt x="12700" y="0"/>
                  </a:moveTo>
                  <a:lnTo>
                    <a:pt x="21348700" y="0"/>
                  </a:lnTo>
                  <a:cubicBezTo>
                    <a:pt x="21355686" y="0"/>
                    <a:pt x="21361400" y="5715"/>
                    <a:pt x="21361400" y="12700"/>
                  </a:cubicBezTo>
                  <a:lnTo>
                    <a:pt x="21361400" y="1484630"/>
                  </a:lnTo>
                  <a:cubicBezTo>
                    <a:pt x="21361400" y="1491615"/>
                    <a:pt x="21355686" y="1497330"/>
                    <a:pt x="21348700" y="1497330"/>
                  </a:cubicBezTo>
                  <a:lnTo>
                    <a:pt x="12700" y="1497330"/>
                  </a:lnTo>
                  <a:cubicBezTo>
                    <a:pt x="5715" y="1497330"/>
                    <a:pt x="0" y="1491615"/>
                    <a:pt x="0" y="148463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484630"/>
                  </a:lnTo>
                  <a:lnTo>
                    <a:pt x="12700" y="1484630"/>
                  </a:lnTo>
                  <a:lnTo>
                    <a:pt x="12700" y="1471930"/>
                  </a:lnTo>
                  <a:lnTo>
                    <a:pt x="21348700" y="1471930"/>
                  </a:lnTo>
                  <a:lnTo>
                    <a:pt x="21348700" y="1484630"/>
                  </a:lnTo>
                  <a:lnTo>
                    <a:pt x="21336000" y="1484630"/>
                  </a:lnTo>
                  <a:lnTo>
                    <a:pt x="21336000" y="12700"/>
                  </a:lnTo>
                  <a:lnTo>
                    <a:pt x="21348700" y="12700"/>
                  </a:lnTo>
                  <a:lnTo>
                    <a:pt x="21348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9525" y="9357503"/>
            <a:ext cx="18307050" cy="925801"/>
            <a:chOff x="0" y="0"/>
            <a:chExt cx="24409400" cy="1234402"/>
          </a:xfrm>
        </p:grpSpPr>
        <p:sp>
          <p:nvSpPr>
            <p:cNvPr id="13" name="Freeform 13"/>
            <p:cNvSpPr/>
            <p:nvPr/>
          </p:nvSpPr>
          <p:spPr>
            <a:xfrm>
              <a:off x="12700" y="12700"/>
              <a:ext cx="24384000" cy="1209040"/>
            </a:xfrm>
            <a:custGeom>
              <a:avLst/>
              <a:gdLst/>
              <a:ahLst/>
              <a:cxnLst/>
              <a:rect l="l" t="t" r="r" b="b"/>
              <a:pathLst>
                <a:path w="24384000" h="1209040">
                  <a:moveTo>
                    <a:pt x="0" y="0"/>
                  </a:moveTo>
                  <a:lnTo>
                    <a:pt x="24384000" y="0"/>
                  </a:lnTo>
                  <a:lnTo>
                    <a:pt x="24384000" y="1209040"/>
                  </a:lnTo>
                  <a:lnTo>
                    <a:pt x="0" y="120904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24409400" cy="1234440"/>
            </a:xfrm>
            <a:custGeom>
              <a:avLst/>
              <a:gdLst/>
              <a:ahLst/>
              <a:cxnLst/>
              <a:rect l="l" t="t" r="r" b="b"/>
              <a:pathLst>
                <a:path w="24409400" h="1234440">
                  <a:moveTo>
                    <a:pt x="12700" y="0"/>
                  </a:moveTo>
                  <a:lnTo>
                    <a:pt x="24396700" y="0"/>
                  </a:lnTo>
                  <a:cubicBezTo>
                    <a:pt x="24403686" y="0"/>
                    <a:pt x="24409400" y="5715"/>
                    <a:pt x="24409400" y="12700"/>
                  </a:cubicBezTo>
                  <a:lnTo>
                    <a:pt x="24409400" y="1221740"/>
                  </a:lnTo>
                  <a:cubicBezTo>
                    <a:pt x="24409400" y="1228725"/>
                    <a:pt x="24403686" y="1234440"/>
                    <a:pt x="24396700" y="1234440"/>
                  </a:cubicBezTo>
                  <a:lnTo>
                    <a:pt x="12700" y="1234440"/>
                  </a:lnTo>
                  <a:cubicBezTo>
                    <a:pt x="5715" y="1234440"/>
                    <a:pt x="0" y="1228725"/>
                    <a:pt x="0" y="12217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1740"/>
                  </a:lnTo>
                  <a:lnTo>
                    <a:pt x="12700" y="1221740"/>
                  </a:lnTo>
                  <a:lnTo>
                    <a:pt x="12700" y="1209040"/>
                  </a:lnTo>
                  <a:lnTo>
                    <a:pt x="24396700" y="1209040"/>
                  </a:lnTo>
                  <a:lnTo>
                    <a:pt x="24396700" y="1221740"/>
                  </a:lnTo>
                  <a:lnTo>
                    <a:pt x="24384000" y="1221740"/>
                  </a:lnTo>
                  <a:lnTo>
                    <a:pt x="24384000" y="12700"/>
                  </a:lnTo>
                  <a:lnTo>
                    <a:pt x="24396700" y="12700"/>
                  </a:lnTo>
                  <a:lnTo>
                    <a:pt x="24396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0" y="9367028"/>
            <a:ext cx="2286000" cy="919972"/>
            <a:chOff x="0" y="0"/>
            <a:chExt cx="3048000" cy="12266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48000" cy="1226693"/>
            </a:xfrm>
            <a:custGeom>
              <a:avLst/>
              <a:gdLst/>
              <a:ahLst/>
              <a:cxnLst/>
              <a:rect l="l" t="t" r="r" b="b"/>
              <a:pathLst>
                <a:path w="3048000" h="1226693">
                  <a:moveTo>
                    <a:pt x="0" y="0"/>
                  </a:moveTo>
                  <a:lnTo>
                    <a:pt x="3048000" y="0"/>
                  </a:lnTo>
                  <a:lnTo>
                    <a:pt x="3048000" y="1226693"/>
                  </a:lnTo>
                  <a:lnTo>
                    <a:pt x="0" y="1226693"/>
                  </a:lnTo>
                  <a:close/>
                </a:path>
              </a:pathLst>
            </a:custGeom>
            <a:solidFill>
              <a:srgbClr val="969675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2162451"/>
            <a:ext cx="2286000" cy="938984"/>
            <a:chOff x="0" y="0"/>
            <a:chExt cx="3048000" cy="125197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048000" cy="1252042"/>
            </a:xfrm>
            <a:custGeom>
              <a:avLst/>
              <a:gdLst/>
              <a:ahLst/>
              <a:cxnLst/>
              <a:rect l="l" t="t" r="r" b="b"/>
              <a:pathLst>
                <a:path w="3048000" h="1252042">
                  <a:moveTo>
                    <a:pt x="0" y="0"/>
                  </a:moveTo>
                  <a:lnTo>
                    <a:pt x="3048000" y="0"/>
                  </a:lnTo>
                  <a:lnTo>
                    <a:pt x="3048000" y="1252042"/>
                  </a:lnTo>
                  <a:lnTo>
                    <a:pt x="0" y="1252042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286000" y="2181501"/>
            <a:ext cx="13706161" cy="917753"/>
            <a:chOff x="0" y="0"/>
            <a:chExt cx="18274881" cy="122367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8274919" cy="1223645"/>
            </a:xfrm>
            <a:custGeom>
              <a:avLst/>
              <a:gdLst/>
              <a:ahLst/>
              <a:cxnLst/>
              <a:rect l="l" t="t" r="r" b="b"/>
              <a:pathLst>
                <a:path w="18274919" h="1223645">
                  <a:moveTo>
                    <a:pt x="0" y="0"/>
                  </a:moveTo>
                  <a:lnTo>
                    <a:pt x="18274919" y="0"/>
                  </a:lnTo>
                  <a:lnTo>
                    <a:pt x="18274919" y="1223645"/>
                  </a:lnTo>
                  <a:lnTo>
                    <a:pt x="0" y="12236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5511101" y="2181492"/>
            <a:ext cx="1300801" cy="917753"/>
            <a:chOff x="0" y="0"/>
            <a:chExt cx="1734401" cy="122367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734439" cy="1223645"/>
            </a:xfrm>
            <a:custGeom>
              <a:avLst/>
              <a:gdLst/>
              <a:ahLst/>
              <a:cxnLst/>
              <a:rect l="l" t="t" r="r" b="b"/>
              <a:pathLst>
                <a:path w="1734439" h="1223645">
                  <a:moveTo>
                    <a:pt x="0" y="611886"/>
                  </a:moveTo>
                  <a:cubicBezTo>
                    <a:pt x="0" y="273939"/>
                    <a:pt x="273939" y="0"/>
                    <a:pt x="611886" y="0"/>
                  </a:cubicBezTo>
                  <a:lnTo>
                    <a:pt x="1122553" y="0"/>
                  </a:lnTo>
                  <a:cubicBezTo>
                    <a:pt x="1460500" y="0"/>
                    <a:pt x="1734439" y="273939"/>
                    <a:pt x="1734439" y="611886"/>
                  </a:cubicBezTo>
                  <a:cubicBezTo>
                    <a:pt x="1734439" y="949833"/>
                    <a:pt x="1460500" y="1223645"/>
                    <a:pt x="1122553" y="1223645"/>
                  </a:cubicBezTo>
                  <a:lnTo>
                    <a:pt x="611886" y="1223645"/>
                  </a:lnTo>
                  <a:cubicBezTo>
                    <a:pt x="273939" y="1223645"/>
                    <a:pt x="0" y="949706"/>
                    <a:pt x="0" y="61188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780563" y="2464460"/>
            <a:ext cx="423196" cy="423196"/>
            <a:chOff x="0" y="0"/>
            <a:chExt cx="564261" cy="56426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64261" cy="564261"/>
            </a:xfrm>
            <a:custGeom>
              <a:avLst/>
              <a:gdLst/>
              <a:ahLst/>
              <a:cxnLst/>
              <a:rect l="l" t="t" r="r" b="b"/>
              <a:pathLst>
                <a:path w="564261" h="564261">
                  <a:moveTo>
                    <a:pt x="0" y="0"/>
                  </a:moveTo>
                  <a:lnTo>
                    <a:pt x="564261" y="0"/>
                  </a:lnTo>
                  <a:lnTo>
                    <a:pt x="564261" y="564261"/>
                  </a:lnTo>
                  <a:lnTo>
                    <a:pt x="0" y="564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522353" y="9760591"/>
            <a:ext cx="5457835" cy="273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0"/>
              </a:lnSpc>
            </a:pPr>
            <a:r>
              <a:rPr lang="en-US" sz="135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www.ascofade.co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971480" y="3808185"/>
            <a:ext cx="7627588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2099">
                <a:solidFill>
                  <a:srgbClr val="595959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925391" y="2356295"/>
            <a:ext cx="5860453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8"/>
              </a:lnSpc>
            </a:pPr>
            <a:r>
              <a:rPr lang="en-US" sz="2298">
                <a:solidFill>
                  <a:srgbClr val="E2A332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614090" y="1599505"/>
            <a:ext cx="12343508" cy="308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61"/>
              </a:lnSpc>
            </a:pPr>
            <a:r>
              <a:rPr lang="en-US" sz="2599" dirty="0">
                <a:solidFill>
                  <a:srgbClr val="305669"/>
                </a:solidFill>
                <a:latin typeface="Baloo"/>
                <a:ea typeface="Baloo"/>
                <a:cs typeface="Baloo"/>
                <a:sym typeface="Baloo"/>
              </a:rPr>
              <a:t>Encuentro Nacional de Facultades de Educación: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925391" y="2649893"/>
            <a:ext cx="9929218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8"/>
              </a:lnSpc>
            </a:pPr>
            <a:r>
              <a:rPr lang="en-US" sz="2298">
                <a:solidFill>
                  <a:srgbClr val="A6A6A6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CA69ABD9-4F0B-4D52-96AE-46D68D86BD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50" t="6943" b="4379"/>
          <a:stretch/>
        </p:blipFill>
        <p:spPr>
          <a:xfrm>
            <a:off x="2185019" y="1074698"/>
            <a:ext cx="15646400" cy="8223284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4BDC7CB6-90D8-5BC8-61F9-0C662606BC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495" y="5676780"/>
            <a:ext cx="5057775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706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0DFDB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002000" y="1084221"/>
            <a:ext cx="2286000" cy="8386353"/>
            <a:chOff x="0" y="0"/>
            <a:chExt cx="3048000" cy="111818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48000" cy="11181842"/>
            </a:xfrm>
            <a:custGeom>
              <a:avLst/>
              <a:gdLst/>
              <a:ahLst/>
              <a:cxnLst/>
              <a:rect l="l" t="t" r="r" b="b"/>
              <a:pathLst>
                <a:path w="3048000" h="11181842">
                  <a:moveTo>
                    <a:pt x="3048000" y="11181842"/>
                  </a:moveTo>
                  <a:lnTo>
                    <a:pt x="0" y="11181842"/>
                  </a:lnTo>
                  <a:lnTo>
                    <a:pt x="0" y="0"/>
                  </a:lnTo>
                  <a:lnTo>
                    <a:pt x="3048000" y="0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-19050"/>
            <a:ext cx="2286000" cy="2181501"/>
            <a:chOff x="0" y="0"/>
            <a:chExt cx="3048000" cy="29086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8000" cy="2908681"/>
            </a:xfrm>
            <a:custGeom>
              <a:avLst/>
              <a:gdLst/>
              <a:ahLst/>
              <a:cxnLst/>
              <a:rect l="l" t="t" r="r" b="b"/>
              <a:pathLst>
                <a:path w="3048000" h="2908681">
                  <a:moveTo>
                    <a:pt x="0" y="0"/>
                  </a:moveTo>
                  <a:lnTo>
                    <a:pt x="3048000" y="0"/>
                  </a:lnTo>
                  <a:lnTo>
                    <a:pt x="3048000" y="2908681"/>
                  </a:lnTo>
                  <a:lnTo>
                    <a:pt x="0" y="2908681"/>
                  </a:lnTo>
                  <a:close/>
                </a:path>
              </a:pathLst>
            </a:custGeom>
            <a:solidFill>
              <a:srgbClr val="1F3D49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Freeform 8"/>
          <p:cNvSpPr/>
          <p:nvPr/>
        </p:nvSpPr>
        <p:spPr>
          <a:xfrm>
            <a:off x="350625" y="667683"/>
            <a:ext cx="1584760" cy="846096"/>
          </a:xfrm>
          <a:custGeom>
            <a:avLst/>
            <a:gdLst/>
            <a:ahLst/>
            <a:cxnLst/>
            <a:rect l="l" t="t" r="r" b="b"/>
            <a:pathLst>
              <a:path w="1584760" h="846096">
                <a:moveTo>
                  <a:pt x="0" y="0"/>
                </a:moveTo>
                <a:lnTo>
                  <a:pt x="1584760" y="0"/>
                </a:lnTo>
                <a:lnTo>
                  <a:pt x="1584760" y="846097"/>
                </a:lnTo>
                <a:lnTo>
                  <a:pt x="0" y="8460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470" b="-47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9" name="Group 9"/>
          <p:cNvGrpSpPr/>
          <p:nvPr/>
        </p:nvGrpSpPr>
        <p:grpSpPr>
          <a:xfrm>
            <a:off x="2276475" y="-9525"/>
            <a:ext cx="16021050" cy="1123017"/>
            <a:chOff x="0" y="0"/>
            <a:chExt cx="21361400" cy="1497355"/>
          </a:xfrm>
        </p:grpSpPr>
        <p:sp>
          <p:nvSpPr>
            <p:cNvPr id="10" name="Freeform 10"/>
            <p:cNvSpPr/>
            <p:nvPr/>
          </p:nvSpPr>
          <p:spPr>
            <a:xfrm>
              <a:off x="12700" y="12700"/>
              <a:ext cx="21336000" cy="1471930"/>
            </a:xfrm>
            <a:custGeom>
              <a:avLst/>
              <a:gdLst/>
              <a:ahLst/>
              <a:cxnLst/>
              <a:rect l="l" t="t" r="r" b="b"/>
              <a:pathLst>
                <a:path w="21336000" h="1471930">
                  <a:moveTo>
                    <a:pt x="0" y="0"/>
                  </a:moveTo>
                  <a:lnTo>
                    <a:pt x="21336000" y="0"/>
                  </a:lnTo>
                  <a:lnTo>
                    <a:pt x="21336000" y="1471930"/>
                  </a:lnTo>
                  <a:lnTo>
                    <a:pt x="0" y="147193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21361400" cy="1497330"/>
            </a:xfrm>
            <a:custGeom>
              <a:avLst/>
              <a:gdLst/>
              <a:ahLst/>
              <a:cxnLst/>
              <a:rect l="l" t="t" r="r" b="b"/>
              <a:pathLst>
                <a:path w="21361400" h="1497330">
                  <a:moveTo>
                    <a:pt x="12700" y="0"/>
                  </a:moveTo>
                  <a:lnTo>
                    <a:pt x="21348700" y="0"/>
                  </a:lnTo>
                  <a:cubicBezTo>
                    <a:pt x="21355686" y="0"/>
                    <a:pt x="21361400" y="5715"/>
                    <a:pt x="21361400" y="12700"/>
                  </a:cubicBezTo>
                  <a:lnTo>
                    <a:pt x="21361400" y="1484630"/>
                  </a:lnTo>
                  <a:cubicBezTo>
                    <a:pt x="21361400" y="1491615"/>
                    <a:pt x="21355686" y="1497330"/>
                    <a:pt x="21348700" y="1497330"/>
                  </a:cubicBezTo>
                  <a:lnTo>
                    <a:pt x="12700" y="1497330"/>
                  </a:lnTo>
                  <a:cubicBezTo>
                    <a:pt x="5715" y="1497330"/>
                    <a:pt x="0" y="1491615"/>
                    <a:pt x="0" y="148463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484630"/>
                  </a:lnTo>
                  <a:lnTo>
                    <a:pt x="12700" y="1484630"/>
                  </a:lnTo>
                  <a:lnTo>
                    <a:pt x="12700" y="1471930"/>
                  </a:lnTo>
                  <a:lnTo>
                    <a:pt x="21348700" y="1471930"/>
                  </a:lnTo>
                  <a:lnTo>
                    <a:pt x="21348700" y="1484630"/>
                  </a:lnTo>
                  <a:lnTo>
                    <a:pt x="21336000" y="1484630"/>
                  </a:lnTo>
                  <a:lnTo>
                    <a:pt x="21336000" y="12700"/>
                  </a:lnTo>
                  <a:lnTo>
                    <a:pt x="21348700" y="12700"/>
                  </a:lnTo>
                  <a:lnTo>
                    <a:pt x="21348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9525" y="9357503"/>
            <a:ext cx="18307050" cy="925801"/>
            <a:chOff x="0" y="0"/>
            <a:chExt cx="24409400" cy="1234402"/>
          </a:xfrm>
        </p:grpSpPr>
        <p:sp>
          <p:nvSpPr>
            <p:cNvPr id="13" name="Freeform 13"/>
            <p:cNvSpPr/>
            <p:nvPr/>
          </p:nvSpPr>
          <p:spPr>
            <a:xfrm>
              <a:off x="12700" y="12700"/>
              <a:ext cx="24384000" cy="1209040"/>
            </a:xfrm>
            <a:custGeom>
              <a:avLst/>
              <a:gdLst/>
              <a:ahLst/>
              <a:cxnLst/>
              <a:rect l="l" t="t" r="r" b="b"/>
              <a:pathLst>
                <a:path w="24384000" h="1209040">
                  <a:moveTo>
                    <a:pt x="0" y="0"/>
                  </a:moveTo>
                  <a:lnTo>
                    <a:pt x="24384000" y="0"/>
                  </a:lnTo>
                  <a:lnTo>
                    <a:pt x="24384000" y="1209040"/>
                  </a:lnTo>
                  <a:lnTo>
                    <a:pt x="0" y="120904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24409400" cy="1234440"/>
            </a:xfrm>
            <a:custGeom>
              <a:avLst/>
              <a:gdLst/>
              <a:ahLst/>
              <a:cxnLst/>
              <a:rect l="l" t="t" r="r" b="b"/>
              <a:pathLst>
                <a:path w="24409400" h="1234440">
                  <a:moveTo>
                    <a:pt x="12700" y="0"/>
                  </a:moveTo>
                  <a:lnTo>
                    <a:pt x="24396700" y="0"/>
                  </a:lnTo>
                  <a:cubicBezTo>
                    <a:pt x="24403686" y="0"/>
                    <a:pt x="24409400" y="5715"/>
                    <a:pt x="24409400" y="12700"/>
                  </a:cubicBezTo>
                  <a:lnTo>
                    <a:pt x="24409400" y="1221740"/>
                  </a:lnTo>
                  <a:cubicBezTo>
                    <a:pt x="24409400" y="1228725"/>
                    <a:pt x="24403686" y="1234440"/>
                    <a:pt x="24396700" y="1234440"/>
                  </a:cubicBezTo>
                  <a:lnTo>
                    <a:pt x="12700" y="1234440"/>
                  </a:lnTo>
                  <a:cubicBezTo>
                    <a:pt x="5715" y="1234440"/>
                    <a:pt x="0" y="1228725"/>
                    <a:pt x="0" y="12217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1740"/>
                  </a:lnTo>
                  <a:lnTo>
                    <a:pt x="12700" y="1221740"/>
                  </a:lnTo>
                  <a:lnTo>
                    <a:pt x="12700" y="1209040"/>
                  </a:lnTo>
                  <a:lnTo>
                    <a:pt x="24396700" y="1209040"/>
                  </a:lnTo>
                  <a:lnTo>
                    <a:pt x="24396700" y="1221740"/>
                  </a:lnTo>
                  <a:lnTo>
                    <a:pt x="24384000" y="1221740"/>
                  </a:lnTo>
                  <a:lnTo>
                    <a:pt x="24384000" y="12700"/>
                  </a:lnTo>
                  <a:lnTo>
                    <a:pt x="24396700" y="12700"/>
                  </a:lnTo>
                  <a:lnTo>
                    <a:pt x="24396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0" y="9367028"/>
            <a:ext cx="2286000" cy="919972"/>
            <a:chOff x="0" y="0"/>
            <a:chExt cx="3048000" cy="12266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48000" cy="1226693"/>
            </a:xfrm>
            <a:custGeom>
              <a:avLst/>
              <a:gdLst/>
              <a:ahLst/>
              <a:cxnLst/>
              <a:rect l="l" t="t" r="r" b="b"/>
              <a:pathLst>
                <a:path w="3048000" h="1226693">
                  <a:moveTo>
                    <a:pt x="0" y="0"/>
                  </a:moveTo>
                  <a:lnTo>
                    <a:pt x="3048000" y="0"/>
                  </a:lnTo>
                  <a:lnTo>
                    <a:pt x="3048000" y="1226693"/>
                  </a:lnTo>
                  <a:lnTo>
                    <a:pt x="0" y="1226693"/>
                  </a:lnTo>
                  <a:close/>
                </a:path>
              </a:pathLst>
            </a:custGeom>
            <a:solidFill>
              <a:srgbClr val="969675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2162451"/>
            <a:ext cx="2286000" cy="938984"/>
            <a:chOff x="0" y="0"/>
            <a:chExt cx="3048000" cy="125197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048000" cy="1252042"/>
            </a:xfrm>
            <a:custGeom>
              <a:avLst/>
              <a:gdLst/>
              <a:ahLst/>
              <a:cxnLst/>
              <a:rect l="l" t="t" r="r" b="b"/>
              <a:pathLst>
                <a:path w="3048000" h="1252042">
                  <a:moveTo>
                    <a:pt x="0" y="0"/>
                  </a:moveTo>
                  <a:lnTo>
                    <a:pt x="3048000" y="0"/>
                  </a:lnTo>
                  <a:lnTo>
                    <a:pt x="3048000" y="1252042"/>
                  </a:lnTo>
                  <a:lnTo>
                    <a:pt x="0" y="1252042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286000" y="2181501"/>
            <a:ext cx="13706161" cy="917753"/>
            <a:chOff x="0" y="0"/>
            <a:chExt cx="18274881" cy="122367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8274919" cy="1223645"/>
            </a:xfrm>
            <a:custGeom>
              <a:avLst/>
              <a:gdLst/>
              <a:ahLst/>
              <a:cxnLst/>
              <a:rect l="l" t="t" r="r" b="b"/>
              <a:pathLst>
                <a:path w="18274919" h="1223645">
                  <a:moveTo>
                    <a:pt x="0" y="0"/>
                  </a:moveTo>
                  <a:lnTo>
                    <a:pt x="18274919" y="0"/>
                  </a:lnTo>
                  <a:lnTo>
                    <a:pt x="18274919" y="1223645"/>
                  </a:lnTo>
                  <a:lnTo>
                    <a:pt x="0" y="12236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522353" y="9760591"/>
            <a:ext cx="5457835" cy="273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0"/>
              </a:lnSpc>
            </a:pPr>
            <a:r>
              <a:rPr lang="en-US" sz="135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www.ascofade.co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971480" y="3808185"/>
            <a:ext cx="7627588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2099">
                <a:solidFill>
                  <a:srgbClr val="595959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925391" y="2356295"/>
            <a:ext cx="5860453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8"/>
              </a:lnSpc>
            </a:pPr>
            <a:r>
              <a:rPr lang="en-US" sz="2298">
                <a:solidFill>
                  <a:srgbClr val="E2A332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925391" y="2649893"/>
            <a:ext cx="9929218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8"/>
              </a:lnSpc>
            </a:pPr>
            <a:r>
              <a:rPr lang="en-US" sz="2298">
                <a:solidFill>
                  <a:srgbClr val="A6A6A6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5E303B63-ED87-4B6A-B5DC-6E17A97769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59" t="25565" r="1622" b="4613"/>
          <a:stretch/>
        </p:blipFill>
        <p:spPr>
          <a:xfrm>
            <a:off x="2260892" y="2181492"/>
            <a:ext cx="11438591" cy="5498807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E671ABDB-7F16-7510-38A5-5963D1F43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8546" y="6043513"/>
            <a:ext cx="5572125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37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B1B39-ABA1-F705-3B42-92A8970AA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E8991AD-1F58-5913-8FDF-CBB38A0BEC8D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E48EDAA-6EC9-197E-3D7D-6D6012A13311}"/>
                </a:ext>
              </a:extLst>
            </p:cNvPr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0DFDB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10B69068-EC3A-7136-B96E-A96486FC33AD}"/>
              </a:ext>
            </a:extLst>
          </p:cNvPr>
          <p:cNvGrpSpPr/>
          <p:nvPr/>
        </p:nvGrpSpPr>
        <p:grpSpPr>
          <a:xfrm>
            <a:off x="16002000" y="1084221"/>
            <a:ext cx="2286000" cy="8386353"/>
            <a:chOff x="0" y="0"/>
            <a:chExt cx="3048000" cy="11181804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3F0CCAE0-19D7-6F7F-59B7-5D1FE1A90F7C}"/>
                </a:ext>
              </a:extLst>
            </p:cNvPr>
            <p:cNvSpPr/>
            <p:nvPr/>
          </p:nvSpPr>
          <p:spPr>
            <a:xfrm>
              <a:off x="0" y="0"/>
              <a:ext cx="3048000" cy="11181842"/>
            </a:xfrm>
            <a:custGeom>
              <a:avLst/>
              <a:gdLst/>
              <a:ahLst/>
              <a:cxnLst/>
              <a:rect l="l" t="t" r="r" b="b"/>
              <a:pathLst>
                <a:path w="3048000" h="11181842">
                  <a:moveTo>
                    <a:pt x="3048000" y="11181842"/>
                  </a:moveTo>
                  <a:lnTo>
                    <a:pt x="0" y="11181842"/>
                  </a:lnTo>
                  <a:lnTo>
                    <a:pt x="0" y="0"/>
                  </a:lnTo>
                  <a:lnTo>
                    <a:pt x="3048000" y="0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C8FBE9FA-7AAC-2DC3-F93B-B0934DCCAF03}"/>
              </a:ext>
            </a:extLst>
          </p:cNvPr>
          <p:cNvGrpSpPr/>
          <p:nvPr/>
        </p:nvGrpSpPr>
        <p:grpSpPr>
          <a:xfrm>
            <a:off x="0" y="-19050"/>
            <a:ext cx="2286000" cy="2181501"/>
            <a:chOff x="0" y="0"/>
            <a:chExt cx="3048000" cy="290866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32AFFB1E-DAE6-8502-0FFC-C9110581B6C1}"/>
                </a:ext>
              </a:extLst>
            </p:cNvPr>
            <p:cNvSpPr/>
            <p:nvPr/>
          </p:nvSpPr>
          <p:spPr>
            <a:xfrm>
              <a:off x="0" y="0"/>
              <a:ext cx="3048000" cy="2908681"/>
            </a:xfrm>
            <a:custGeom>
              <a:avLst/>
              <a:gdLst/>
              <a:ahLst/>
              <a:cxnLst/>
              <a:rect l="l" t="t" r="r" b="b"/>
              <a:pathLst>
                <a:path w="3048000" h="2908681">
                  <a:moveTo>
                    <a:pt x="0" y="0"/>
                  </a:moveTo>
                  <a:lnTo>
                    <a:pt x="3048000" y="0"/>
                  </a:lnTo>
                  <a:lnTo>
                    <a:pt x="3048000" y="2908681"/>
                  </a:lnTo>
                  <a:lnTo>
                    <a:pt x="0" y="2908681"/>
                  </a:lnTo>
                  <a:close/>
                </a:path>
              </a:pathLst>
            </a:custGeom>
            <a:solidFill>
              <a:srgbClr val="1F3D49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B2ED21C9-8C3C-8F47-7A09-71697C0351F9}"/>
              </a:ext>
            </a:extLst>
          </p:cNvPr>
          <p:cNvSpPr/>
          <p:nvPr/>
        </p:nvSpPr>
        <p:spPr>
          <a:xfrm>
            <a:off x="350625" y="667683"/>
            <a:ext cx="1584760" cy="846096"/>
          </a:xfrm>
          <a:custGeom>
            <a:avLst/>
            <a:gdLst/>
            <a:ahLst/>
            <a:cxnLst/>
            <a:rect l="l" t="t" r="r" b="b"/>
            <a:pathLst>
              <a:path w="1584760" h="846096">
                <a:moveTo>
                  <a:pt x="0" y="0"/>
                </a:moveTo>
                <a:lnTo>
                  <a:pt x="1584760" y="0"/>
                </a:lnTo>
                <a:lnTo>
                  <a:pt x="1584760" y="846097"/>
                </a:lnTo>
                <a:lnTo>
                  <a:pt x="0" y="8460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470" b="-47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F2C5CBEE-3263-C9C7-A5A1-246A727C975E}"/>
              </a:ext>
            </a:extLst>
          </p:cNvPr>
          <p:cNvGrpSpPr/>
          <p:nvPr/>
        </p:nvGrpSpPr>
        <p:grpSpPr>
          <a:xfrm>
            <a:off x="2276475" y="-9525"/>
            <a:ext cx="16021050" cy="1123017"/>
            <a:chOff x="0" y="0"/>
            <a:chExt cx="21361400" cy="1497355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DE4176F7-5F7E-95AE-8C92-7B93F17919F0}"/>
                </a:ext>
              </a:extLst>
            </p:cNvPr>
            <p:cNvSpPr/>
            <p:nvPr/>
          </p:nvSpPr>
          <p:spPr>
            <a:xfrm>
              <a:off x="12700" y="12700"/>
              <a:ext cx="21336000" cy="1471930"/>
            </a:xfrm>
            <a:custGeom>
              <a:avLst/>
              <a:gdLst/>
              <a:ahLst/>
              <a:cxnLst/>
              <a:rect l="l" t="t" r="r" b="b"/>
              <a:pathLst>
                <a:path w="21336000" h="1471930">
                  <a:moveTo>
                    <a:pt x="0" y="0"/>
                  </a:moveTo>
                  <a:lnTo>
                    <a:pt x="21336000" y="0"/>
                  </a:lnTo>
                  <a:lnTo>
                    <a:pt x="21336000" y="1471930"/>
                  </a:lnTo>
                  <a:lnTo>
                    <a:pt x="0" y="147193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B16CFDBD-9C89-A4B2-044D-4A59AC93D5C5}"/>
                </a:ext>
              </a:extLst>
            </p:cNvPr>
            <p:cNvSpPr/>
            <p:nvPr/>
          </p:nvSpPr>
          <p:spPr>
            <a:xfrm>
              <a:off x="0" y="0"/>
              <a:ext cx="21361400" cy="1497330"/>
            </a:xfrm>
            <a:custGeom>
              <a:avLst/>
              <a:gdLst/>
              <a:ahLst/>
              <a:cxnLst/>
              <a:rect l="l" t="t" r="r" b="b"/>
              <a:pathLst>
                <a:path w="21361400" h="1497330">
                  <a:moveTo>
                    <a:pt x="12700" y="0"/>
                  </a:moveTo>
                  <a:lnTo>
                    <a:pt x="21348700" y="0"/>
                  </a:lnTo>
                  <a:cubicBezTo>
                    <a:pt x="21355686" y="0"/>
                    <a:pt x="21361400" y="5715"/>
                    <a:pt x="21361400" y="12700"/>
                  </a:cubicBezTo>
                  <a:lnTo>
                    <a:pt x="21361400" y="1484630"/>
                  </a:lnTo>
                  <a:cubicBezTo>
                    <a:pt x="21361400" y="1491615"/>
                    <a:pt x="21355686" y="1497330"/>
                    <a:pt x="21348700" y="1497330"/>
                  </a:cubicBezTo>
                  <a:lnTo>
                    <a:pt x="12700" y="1497330"/>
                  </a:lnTo>
                  <a:cubicBezTo>
                    <a:pt x="5715" y="1497330"/>
                    <a:pt x="0" y="1491615"/>
                    <a:pt x="0" y="148463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484630"/>
                  </a:lnTo>
                  <a:lnTo>
                    <a:pt x="12700" y="1484630"/>
                  </a:lnTo>
                  <a:lnTo>
                    <a:pt x="12700" y="1471930"/>
                  </a:lnTo>
                  <a:lnTo>
                    <a:pt x="21348700" y="1471930"/>
                  </a:lnTo>
                  <a:lnTo>
                    <a:pt x="21348700" y="1484630"/>
                  </a:lnTo>
                  <a:lnTo>
                    <a:pt x="21336000" y="1484630"/>
                  </a:lnTo>
                  <a:lnTo>
                    <a:pt x="21336000" y="12700"/>
                  </a:lnTo>
                  <a:lnTo>
                    <a:pt x="21348700" y="12700"/>
                  </a:lnTo>
                  <a:lnTo>
                    <a:pt x="21348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61AAE5A2-6259-1C38-723D-FDCA94BC6346}"/>
              </a:ext>
            </a:extLst>
          </p:cNvPr>
          <p:cNvGrpSpPr/>
          <p:nvPr/>
        </p:nvGrpSpPr>
        <p:grpSpPr>
          <a:xfrm>
            <a:off x="-9525" y="9357503"/>
            <a:ext cx="18307050" cy="925801"/>
            <a:chOff x="0" y="0"/>
            <a:chExt cx="24409400" cy="1234402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05B1D57B-8392-AD00-1F8C-1FA71425BCD9}"/>
                </a:ext>
              </a:extLst>
            </p:cNvPr>
            <p:cNvSpPr/>
            <p:nvPr/>
          </p:nvSpPr>
          <p:spPr>
            <a:xfrm>
              <a:off x="12700" y="12700"/>
              <a:ext cx="24384000" cy="1209040"/>
            </a:xfrm>
            <a:custGeom>
              <a:avLst/>
              <a:gdLst/>
              <a:ahLst/>
              <a:cxnLst/>
              <a:rect l="l" t="t" r="r" b="b"/>
              <a:pathLst>
                <a:path w="24384000" h="1209040">
                  <a:moveTo>
                    <a:pt x="0" y="0"/>
                  </a:moveTo>
                  <a:lnTo>
                    <a:pt x="24384000" y="0"/>
                  </a:lnTo>
                  <a:lnTo>
                    <a:pt x="24384000" y="1209040"/>
                  </a:lnTo>
                  <a:lnTo>
                    <a:pt x="0" y="120904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B64C438B-BFBD-CBBC-D023-7CF968AC980D}"/>
                </a:ext>
              </a:extLst>
            </p:cNvPr>
            <p:cNvSpPr/>
            <p:nvPr/>
          </p:nvSpPr>
          <p:spPr>
            <a:xfrm>
              <a:off x="0" y="0"/>
              <a:ext cx="24409400" cy="1234440"/>
            </a:xfrm>
            <a:custGeom>
              <a:avLst/>
              <a:gdLst/>
              <a:ahLst/>
              <a:cxnLst/>
              <a:rect l="l" t="t" r="r" b="b"/>
              <a:pathLst>
                <a:path w="24409400" h="1234440">
                  <a:moveTo>
                    <a:pt x="12700" y="0"/>
                  </a:moveTo>
                  <a:lnTo>
                    <a:pt x="24396700" y="0"/>
                  </a:lnTo>
                  <a:cubicBezTo>
                    <a:pt x="24403686" y="0"/>
                    <a:pt x="24409400" y="5715"/>
                    <a:pt x="24409400" y="12700"/>
                  </a:cubicBezTo>
                  <a:lnTo>
                    <a:pt x="24409400" y="1221740"/>
                  </a:lnTo>
                  <a:cubicBezTo>
                    <a:pt x="24409400" y="1228725"/>
                    <a:pt x="24403686" y="1234440"/>
                    <a:pt x="24396700" y="1234440"/>
                  </a:cubicBezTo>
                  <a:lnTo>
                    <a:pt x="12700" y="1234440"/>
                  </a:lnTo>
                  <a:cubicBezTo>
                    <a:pt x="5715" y="1234440"/>
                    <a:pt x="0" y="1228725"/>
                    <a:pt x="0" y="12217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1740"/>
                  </a:lnTo>
                  <a:lnTo>
                    <a:pt x="12700" y="1221740"/>
                  </a:lnTo>
                  <a:lnTo>
                    <a:pt x="12700" y="1209040"/>
                  </a:lnTo>
                  <a:lnTo>
                    <a:pt x="24396700" y="1209040"/>
                  </a:lnTo>
                  <a:lnTo>
                    <a:pt x="24396700" y="1221740"/>
                  </a:lnTo>
                  <a:lnTo>
                    <a:pt x="24384000" y="1221740"/>
                  </a:lnTo>
                  <a:lnTo>
                    <a:pt x="24384000" y="12700"/>
                  </a:lnTo>
                  <a:lnTo>
                    <a:pt x="24396700" y="12700"/>
                  </a:lnTo>
                  <a:lnTo>
                    <a:pt x="24396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B6BD7E87-65C1-E993-8664-E3AECD6599D0}"/>
              </a:ext>
            </a:extLst>
          </p:cNvPr>
          <p:cNvGrpSpPr/>
          <p:nvPr/>
        </p:nvGrpSpPr>
        <p:grpSpPr>
          <a:xfrm>
            <a:off x="0" y="9367028"/>
            <a:ext cx="2286000" cy="919972"/>
            <a:chOff x="0" y="0"/>
            <a:chExt cx="3048000" cy="1226630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6895AF5-FD1D-6388-B751-3CF11E9CAEBC}"/>
                </a:ext>
              </a:extLst>
            </p:cNvPr>
            <p:cNvSpPr/>
            <p:nvPr/>
          </p:nvSpPr>
          <p:spPr>
            <a:xfrm>
              <a:off x="0" y="0"/>
              <a:ext cx="3048000" cy="1226693"/>
            </a:xfrm>
            <a:custGeom>
              <a:avLst/>
              <a:gdLst/>
              <a:ahLst/>
              <a:cxnLst/>
              <a:rect l="l" t="t" r="r" b="b"/>
              <a:pathLst>
                <a:path w="3048000" h="1226693">
                  <a:moveTo>
                    <a:pt x="0" y="0"/>
                  </a:moveTo>
                  <a:lnTo>
                    <a:pt x="3048000" y="0"/>
                  </a:lnTo>
                  <a:lnTo>
                    <a:pt x="3048000" y="1226693"/>
                  </a:lnTo>
                  <a:lnTo>
                    <a:pt x="0" y="1226693"/>
                  </a:lnTo>
                  <a:close/>
                </a:path>
              </a:pathLst>
            </a:custGeom>
            <a:solidFill>
              <a:srgbClr val="969675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431B55EA-1605-C98F-343F-06D2AB342D19}"/>
              </a:ext>
            </a:extLst>
          </p:cNvPr>
          <p:cNvGrpSpPr/>
          <p:nvPr/>
        </p:nvGrpSpPr>
        <p:grpSpPr>
          <a:xfrm>
            <a:off x="0" y="2162451"/>
            <a:ext cx="2286000" cy="938984"/>
            <a:chOff x="0" y="0"/>
            <a:chExt cx="3048000" cy="1251979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007356DD-6CE6-6150-69F7-B6FEF51E7580}"/>
                </a:ext>
              </a:extLst>
            </p:cNvPr>
            <p:cNvSpPr/>
            <p:nvPr/>
          </p:nvSpPr>
          <p:spPr>
            <a:xfrm>
              <a:off x="0" y="0"/>
              <a:ext cx="3048000" cy="1252042"/>
            </a:xfrm>
            <a:custGeom>
              <a:avLst/>
              <a:gdLst/>
              <a:ahLst/>
              <a:cxnLst/>
              <a:rect l="l" t="t" r="r" b="b"/>
              <a:pathLst>
                <a:path w="3048000" h="1252042">
                  <a:moveTo>
                    <a:pt x="0" y="0"/>
                  </a:moveTo>
                  <a:lnTo>
                    <a:pt x="3048000" y="0"/>
                  </a:lnTo>
                  <a:lnTo>
                    <a:pt x="3048000" y="1252042"/>
                  </a:lnTo>
                  <a:lnTo>
                    <a:pt x="0" y="1252042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8BC5C202-E45D-14EB-F5D5-6ADF1FDEEF7B}"/>
              </a:ext>
            </a:extLst>
          </p:cNvPr>
          <p:cNvGrpSpPr/>
          <p:nvPr/>
        </p:nvGrpSpPr>
        <p:grpSpPr>
          <a:xfrm>
            <a:off x="2286000" y="2181501"/>
            <a:ext cx="13706161" cy="917753"/>
            <a:chOff x="0" y="0"/>
            <a:chExt cx="18274881" cy="1223670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B37E5248-73A0-56D2-F54B-56F866024D91}"/>
                </a:ext>
              </a:extLst>
            </p:cNvPr>
            <p:cNvSpPr/>
            <p:nvPr/>
          </p:nvSpPr>
          <p:spPr>
            <a:xfrm>
              <a:off x="0" y="0"/>
              <a:ext cx="18274919" cy="1223645"/>
            </a:xfrm>
            <a:custGeom>
              <a:avLst/>
              <a:gdLst/>
              <a:ahLst/>
              <a:cxnLst/>
              <a:rect l="l" t="t" r="r" b="b"/>
              <a:pathLst>
                <a:path w="18274919" h="1223645">
                  <a:moveTo>
                    <a:pt x="0" y="0"/>
                  </a:moveTo>
                  <a:lnTo>
                    <a:pt x="18274919" y="0"/>
                  </a:lnTo>
                  <a:lnTo>
                    <a:pt x="18274919" y="1223645"/>
                  </a:lnTo>
                  <a:lnTo>
                    <a:pt x="0" y="12236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5" name="TextBox 25">
            <a:extLst>
              <a:ext uri="{FF2B5EF4-FFF2-40B4-BE49-F238E27FC236}">
                <a16:creationId xmlns:a16="http://schemas.microsoft.com/office/drawing/2014/main" id="{7A7337BB-EBB3-89AE-987D-DE76BD3DE73C}"/>
              </a:ext>
            </a:extLst>
          </p:cNvPr>
          <p:cNvSpPr txBox="1"/>
          <p:nvPr/>
        </p:nvSpPr>
        <p:spPr>
          <a:xfrm>
            <a:off x="2522353" y="9760591"/>
            <a:ext cx="5457835" cy="273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0"/>
              </a:lnSpc>
            </a:pPr>
            <a:r>
              <a:rPr lang="en-US" sz="135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www.ascofade.co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C59E33D1-6C3C-9D67-E05D-14BBC6FF2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411" y="1303962"/>
            <a:ext cx="6029325" cy="638175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295447B7-C5A1-371E-A147-73B0AA0DA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2353" y="3311385"/>
            <a:ext cx="11058525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99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433AE-B7BE-43CA-0EC3-8A906AFBB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316BA49-D1B6-B0E3-DE0C-52FB7ED49C82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ABED1FB-F359-FF37-05E1-3FEB3EDBD6E2}"/>
                </a:ext>
              </a:extLst>
            </p:cNvPr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0DFDB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93698328-D46D-568F-A188-8884FA6FBE0C}"/>
              </a:ext>
            </a:extLst>
          </p:cNvPr>
          <p:cNvGrpSpPr/>
          <p:nvPr/>
        </p:nvGrpSpPr>
        <p:grpSpPr>
          <a:xfrm>
            <a:off x="16002000" y="1084221"/>
            <a:ext cx="2286000" cy="8386353"/>
            <a:chOff x="0" y="0"/>
            <a:chExt cx="3048000" cy="11181804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56CDFA59-8DA3-C0FF-BA4B-B4EFB92C0FEC}"/>
                </a:ext>
              </a:extLst>
            </p:cNvPr>
            <p:cNvSpPr/>
            <p:nvPr/>
          </p:nvSpPr>
          <p:spPr>
            <a:xfrm>
              <a:off x="0" y="0"/>
              <a:ext cx="3048000" cy="11181842"/>
            </a:xfrm>
            <a:custGeom>
              <a:avLst/>
              <a:gdLst/>
              <a:ahLst/>
              <a:cxnLst/>
              <a:rect l="l" t="t" r="r" b="b"/>
              <a:pathLst>
                <a:path w="3048000" h="11181842">
                  <a:moveTo>
                    <a:pt x="3048000" y="11181842"/>
                  </a:moveTo>
                  <a:lnTo>
                    <a:pt x="0" y="11181842"/>
                  </a:lnTo>
                  <a:lnTo>
                    <a:pt x="0" y="0"/>
                  </a:lnTo>
                  <a:lnTo>
                    <a:pt x="3048000" y="0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FE9C4BED-EE30-161B-C64A-C8067B22CBE5}"/>
              </a:ext>
            </a:extLst>
          </p:cNvPr>
          <p:cNvGrpSpPr/>
          <p:nvPr/>
        </p:nvGrpSpPr>
        <p:grpSpPr>
          <a:xfrm>
            <a:off x="0" y="-19050"/>
            <a:ext cx="2286000" cy="2181501"/>
            <a:chOff x="0" y="0"/>
            <a:chExt cx="3048000" cy="290866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5F6EC296-6241-225B-3162-4CCFD069D6D7}"/>
                </a:ext>
              </a:extLst>
            </p:cNvPr>
            <p:cNvSpPr/>
            <p:nvPr/>
          </p:nvSpPr>
          <p:spPr>
            <a:xfrm>
              <a:off x="0" y="0"/>
              <a:ext cx="3048000" cy="2908681"/>
            </a:xfrm>
            <a:custGeom>
              <a:avLst/>
              <a:gdLst/>
              <a:ahLst/>
              <a:cxnLst/>
              <a:rect l="l" t="t" r="r" b="b"/>
              <a:pathLst>
                <a:path w="3048000" h="2908681">
                  <a:moveTo>
                    <a:pt x="0" y="0"/>
                  </a:moveTo>
                  <a:lnTo>
                    <a:pt x="3048000" y="0"/>
                  </a:lnTo>
                  <a:lnTo>
                    <a:pt x="3048000" y="2908681"/>
                  </a:lnTo>
                  <a:lnTo>
                    <a:pt x="0" y="2908681"/>
                  </a:lnTo>
                  <a:close/>
                </a:path>
              </a:pathLst>
            </a:custGeom>
            <a:solidFill>
              <a:srgbClr val="1F3D49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099AC4C5-FA99-9ADB-AD7B-1ABEB29151C6}"/>
              </a:ext>
            </a:extLst>
          </p:cNvPr>
          <p:cNvSpPr/>
          <p:nvPr/>
        </p:nvSpPr>
        <p:spPr>
          <a:xfrm>
            <a:off x="350625" y="667683"/>
            <a:ext cx="1584760" cy="846096"/>
          </a:xfrm>
          <a:custGeom>
            <a:avLst/>
            <a:gdLst/>
            <a:ahLst/>
            <a:cxnLst/>
            <a:rect l="l" t="t" r="r" b="b"/>
            <a:pathLst>
              <a:path w="1584760" h="846096">
                <a:moveTo>
                  <a:pt x="0" y="0"/>
                </a:moveTo>
                <a:lnTo>
                  <a:pt x="1584760" y="0"/>
                </a:lnTo>
                <a:lnTo>
                  <a:pt x="1584760" y="846097"/>
                </a:lnTo>
                <a:lnTo>
                  <a:pt x="0" y="8460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470" b="-47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E2294A59-F7CE-B2B5-9B15-BFDFB6AE2A2D}"/>
              </a:ext>
            </a:extLst>
          </p:cNvPr>
          <p:cNvGrpSpPr/>
          <p:nvPr/>
        </p:nvGrpSpPr>
        <p:grpSpPr>
          <a:xfrm>
            <a:off x="2276475" y="-9525"/>
            <a:ext cx="16021050" cy="1123017"/>
            <a:chOff x="0" y="0"/>
            <a:chExt cx="21361400" cy="1497355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C22A2383-A1F4-95D2-DA61-695C7F4A9E68}"/>
                </a:ext>
              </a:extLst>
            </p:cNvPr>
            <p:cNvSpPr/>
            <p:nvPr/>
          </p:nvSpPr>
          <p:spPr>
            <a:xfrm>
              <a:off x="12700" y="12700"/>
              <a:ext cx="21336000" cy="1471930"/>
            </a:xfrm>
            <a:custGeom>
              <a:avLst/>
              <a:gdLst/>
              <a:ahLst/>
              <a:cxnLst/>
              <a:rect l="l" t="t" r="r" b="b"/>
              <a:pathLst>
                <a:path w="21336000" h="1471930">
                  <a:moveTo>
                    <a:pt x="0" y="0"/>
                  </a:moveTo>
                  <a:lnTo>
                    <a:pt x="21336000" y="0"/>
                  </a:lnTo>
                  <a:lnTo>
                    <a:pt x="21336000" y="1471930"/>
                  </a:lnTo>
                  <a:lnTo>
                    <a:pt x="0" y="147193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714380AC-125D-735B-366E-A56DBAA779C4}"/>
                </a:ext>
              </a:extLst>
            </p:cNvPr>
            <p:cNvSpPr/>
            <p:nvPr/>
          </p:nvSpPr>
          <p:spPr>
            <a:xfrm>
              <a:off x="0" y="0"/>
              <a:ext cx="21361400" cy="1497330"/>
            </a:xfrm>
            <a:custGeom>
              <a:avLst/>
              <a:gdLst/>
              <a:ahLst/>
              <a:cxnLst/>
              <a:rect l="l" t="t" r="r" b="b"/>
              <a:pathLst>
                <a:path w="21361400" h="1497330">
                  <a:moveTo>
                    <a:pt x="12700" y="0"/>
                  </a:moveTo>
                  <a:lnTo>
                    <a:pt x="21348700" y="0"/>
                  </a:lnTo>
                  <a:cubicBezTo>
                    <a:pt x="21355686" y="0"/>
                    <a:pt x="21361400" y="5715"/>
                    <a:pt x="21361400" y="12700"/>
                  </a:cubicBezTo>
                  <a:lnTo>
                    <a:pt x="21361400" y="1484630"/>
                  </a:lnTo>
                  <a:cubicBezTo>
                    <a:pt x="21361400" y="1491615"/>
                    <a:pt x="21355686" y="1497330"/>
                    <a:pt x="21348700" y="1497330"/>
                  </a:cubicBezTo>
                  <a:lnTo>
                    <a:pt x="12700" y="1497330"/>
                  </a:lnTo>
                  <a:cubicBezTo>
                    <a:pt x="5715" y="1497330"/>
                    <a:pt x="0" y="1491615"/>
                    <a:pt x="0" y="148463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484630"/>
                  </a:lnTo>
                  <a:lnTo>
                    <a:pt x="12700" y="1484630"/>
                  </a:lnTo>
                  <a:lnTo>
                    <a:pt x="12700" y="1471930"/>
                  </a:lnTo>
                  <a:lnTo>
                    <a:pt x="21348700" y="1471930"/>
                  </a:lnTo>
                  <a:lnTo>
                    <a:pt x="21348700" y="1484630"/>
                  </a:lnTo>
                  <a:lnTo>
                    <a:pt x="21336000" y="1484630"/>
                  </a:lnTo>
                  <a:lnTo>
                    <a:pt x="21336000" y="12700"/>
                  </a:lnTo>
                  <a:lnTo>
                    <a:pt x="21348700" y="12700"/>
                  </a:lnTo>
                  <a:lnTo>
                    <a:pt x="21348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ED77D572-304C-FA48-A53B-C6C3EEB6B307}"/>
              </a:ext>
            </a:extLst>
          </p:cNvPr>
          <p:cNvGrpSpPr/>
          <p:nvPr/>
        </p:nvGrpSpPr>
        <p:grpSpPr>
          <a:xfrm>
            <a:off x="-9525" y="9357503"/>
            <a:ext cx="18307050" cy="925801"/>
            <a:chOff x="0" y="0"/>
            <a:chExt cx="24409400" cy="1234402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F44925C-0C96-92B3-B9E2-0DBAD1A930A6}"/>
                </a:ext>
              </a:extLst>
            </p:cNvPr>
            <p:cNvSpPr/>
            <p:nvPr/>
          </p:nvSpPr>
          <p:spPr>
            <a:xfrm>
              <a:off x="12700" y="12700"/>
              <a:ext cx="24384000" cy="1209040"/>
            </a:xfrm>
            <a:custGeom>
              <a:avLst/>
              <a:gdLst/>
              <a:ahLst/>
              <a:cxnLst/>
              <a:rect l="l" t="t" r="r" b="b"/>
              <a:pathLst>
                <a:path w="24384000" h="1209040">
                  <a:moveTo>
                    <a:pt x="0" y="0"/>
                  </a:moveTo>
                  <a:lnTo>
                    <a:pt x="24384000" y="0"/>
                  </a:lnTo>
                  <a:lnTo>
                    <a:pt x="24384000" y="1209040"/>
                  </a:lnTo>
                  <a:lnTo>
                    <a:pt x="0" y="120904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A1C077A-2FE3-E669-AA20-96F2902326E7}"/>
                </a:ext>
              </a:extLst>
            </p:cNvPr>
            <p:cNvSpPr/>
            <p:nvPr/>
          </p:nvSpPr>
          <p:spPr>
            <a:xfrm>
              <a:off x="0" y="0"/>
              <a:ext cx="24409400" cy="1234440"/>
            </a:xfrm>
            <a:custGeom>
              <a:avLst/>
              <a:gdLst/>
              <a:ahLst/>
              <a:cxnLst/>
              <a:rect l="l" t="t" r="r" b="b"/>
              <a:pathLst>
                <a:path w="24409400" h="1234440">
                  <a:moveTo>
                    <a:pt x="12700" y="0"/>
                  </a:moveTo>
                  <a:lnTo>
                    <a:pt x="24396700" y="0"/>
                  </a:lnTo>
                  <a:cubicBezTo>
                    <a:pt x="24403686" y="0"/>
                    <a:pt x="24409400" y="5715"/>
                    <a:pt x="24409400" y="12700"/>
                  </a:cubicBezTo>
                  <a:lnTo>
                    <a:pt x="24409400" y="1221740"/>
                  </a:lnTo>
                  <a:cubicBezTo>
                    <a:pt x="24409400" y="1228725"/>
                    <a:pt x="24403686" y="1234440"/>
                    <a:pt x="24396700" y="1234440"/>
                  </a:cubicBezTo>
                  <a:lnTo>
                    <a:pt x="12700" y="1234440"/>
                  </a:lnTo>
                  <a:cubicBezTo>
                    <a:pt x="5715" y="1234440"/>
                    <a:pt x="0" y="1228725"/>
                    <a:pt x="0" y="12217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1740"/>
                  </a:lnTo>
                  <a:lnTo>
                    <a:pt x="12700" y="1221740"/>
                  </a:lnTo>
                  <a:lnTo>
                    <a:pt x="12700" y="1209040"/>
                  </a:lnTo>
                  <a:lnTo>
                    <a:pt x="24396700" y="1209040"/>
                  </a:lnTo>
                  <a:lnTo>
                    <a:pt x="24396700" y="1221740"/>
                  </a:lnTo>
                  <a:lnTo>
                    <a:pt x="24384000" y="1221740"/>
                  </a:lnTo>
                  <a:lnTo>
                    <a:pt x="24384000" y="12700"/>
                  </a:lnTo>
                  <a:lnTo>
                    <a:pt x="24396700" y="12700"/>
                  </a:lnTo>
                  <a:lnTo>
                    <a:pt x="24396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D0E40787-D9A3-1FD9-8315-6170021BFBF8}"/>
              </a:ext>
            </a:extLst>
          </p:cNvPr>
          <p:cNvGrpSpPr/>
          <p:nvPr/>
        </p:nvGrpSpPr>
        <p:grpSpPr>
          <a:xfrm>
            <a:off x="0" y="9367028"/>
            <a:ext cx="2286000" cy="919972"/>
            <a:chOff x="0" y="0"/>
            <a:chExt cx="3048000" cy="1226630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DA742A46-C2B6-FCC6-B92B-3F0FC56794FA}"/>
                </a:ext>
              </a:extLst>
            </p:cNvPr>
            <p:cNvSpPr/>
            <p:nvPr/>
          </p:nvSpPr>
          <p:spPr>
            <a:xfrm>
              <a:off x="0" y="0"/>
              <a:ext cx="3048000" cy="1226693"/>
            </a:xfrm>
            <a:custGeom>
              <a:avLst/>
              <a:gdLst/>
              <a:ahLst/>
              <a:cxnLst/>
              <a:rect l="l" t="t" r="r" b="b"/>
              <a:pathLst>
                <a:path w="3048000" h="1226693">
                  <a:moveTo>
                    <a:pt x="0" y="0"/>
                  </a:moveTo>
                  <a:lnTo>
                    <a:pt x="3048000" y="0"/>
                  </a:lnTo>
                  <a:lnTo>
                    <a:pt x="3048000" y="1226693"/>
                  </a:lnTo>
                  <a:lnTo>
                    <a:pt x="0" y="1226693"/>
                  </a:lnTo>
                  <a:close/>
                </a:path>
              </a:pathLst>
            </a:custGeom>
            <a:solidFill>
              <a:srgbClr val="969675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DCC30E0A-6994-5241-DB2D-031C7266EF4B}"/>
              </a:ext>
            </a:extLst>
          </p:cNvPr>
          <p:cNvGrpSpPr/>
          <p:nvPr/>
        </p:nvGrpSpPr>
        <p:grpSpPr>
          <a:xfrm>
            <a:off x="0" y="2162451"/>
            <a:ext cx="2286000" cy="938984"/>
            <a:chOff x="0" y="0"/>
            <a:chExt cx="3048000" cy="1251979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1D610081-2B35-2D6E-93E4-5F349482EBFC}"/>
                </a:ext>
              </a:extLst>
            </p:cNvPr>
            <p:cNvSpPr/>
            <p:nvPr/>
          </p:nvSpPr>
          <p:spPr>
            <a:xfrm>
              <a:off x="0" y="0"/>
              <a:ext cx="3048000" cy="1252042"/>
            </a:xfrm>
            <a:custGeom>
              <a:avLst/>
              <a:gdLst/>
              <a:ahLst/>
              <a:cxnLst/>
              <a:rect l="l" t="t" r="r" b="b"/>
              <a:pathLst>
                <a:path w="3048000" h="1252042">
                  <a:moveTo>
                    <a:pt x="0" y="0"/>
                  </a:moveTo>
                  <a:lnTo>
                    <a:pt x="3048000" y="0"/>
                  </a:lnTo>
                  <a:lnTo>
                    <a:pt x="3048000" y="1252042"/>
                  </a:lnTo>
                  <a:lnTo>
                    <a:pt x="0" y="1252042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3449460A-5C50-E8EC-552A-0026A3C47CA5}"/>
              </a:ext>
            </a:extLst>
          </p:cNvPr>
          <p:cNvGrpSpPr/>
          <p:nvPr/>
        </p:nvGrpSpPr>
        <p:grpSpPr>
          <a:xfrm>
            <a:off x="2286000" y="2181501"/>
            <a:ext cx="13706161" cy="917753"/>
            <a:chOff x="0" y="0"/>
            <a:chExt cx="18274881" cy="1223670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89C3D224-85F4-28BA-E8FE-25F92C58A7FD}"/>
                </a:ext>
              </a:extLst>
            </p:cNvPr>
            <p:cNvSpPr/>
            <p:nvPr/>
          </p:nvSpPr>
          <p:spPr>
            <a:xfrm>
              <a:off x="0" y="0"/>
              <a:ext cx="18274919" cy="1223645"/>
            </a:xfrm>
            <a:custGeom>
              <a:avLst/>
              <a:gdLst/>
              <a:ahLst/>
              <a:cxnLst/>
              <a:rect l="l" t="t" r="r" b="b"/>
              <a:pathLst>
                <a:path w="18274919" h="1223645">
                  <a:moveTo>
                    <a:pt x="0" y="0"/>
                  </a:moveTo>
                  <a:lnTo>
                    <a:pt x="18274919" y="0"/>
                  </a:lnTo>
                  <a:lnTo>
                    <a:pt x="18274919" y="1223645"/>
                  </a:lnTo>
                  <a:lnTo>
                    <a:pt x="0" y="12236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5" name="TextBox 25">
            <a:extLst>
              <a:ext uri="{FF2B5EF4-FFF2-40B4-BE49-F238E27FC236}">
                <a16:creationId xmlns:a16="http://schemas.microsoft.com/office/drawing/2014/main" id="{57342FF7-CEE5-C7D8-7AC8-DD637D523D82}"/>
              </a:ext>
            </a:extLst>
          </p:cNvPr>
          <p:cNvSpPr txBox="1"/>
          <p:nvPr/>
        </p:nvSpPr>
        <p:spPr>
          <a:xfrm>
            <a:off x="2522353" y="9760591"/>
            <a:ext cx="5457835" cy="273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0"/>
              </a:lnSpc>
            </a:pPr>
            <a:r>
              <a:rPr lang="en-US" sz="135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www.ascofade.co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357B98E9-F4F9-AC64-CFF8-F88B555FC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411" y="1303962"/>
            <a:ext cx="6029325" cy="638175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C24ACFE6-87C7-D7A0-06AD-2C8D00C34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2186944"/>
            <a:ext cx="10429875" cy="703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12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A0026-E331-79FB-461C-4E5CE4ABF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EFE2735-21A1-B154-B3F3-88857C195BC2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959C589-420E-3EA4-6120-C9E0808EC39D}"/>
                </a:ext>
              </a:extLst>
            </p:cNvPr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0DFDB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79EC7513-6F06-D16C-D094-5248FADBFCE2}"/>
              </a:ext>
            </a:extLst>
          </p:cNvPr>
          <p:cNvGrpSpPr/>
          <p:nvPr/>
        </p:nvGrpSpPr>
        <p:grpSpPr>
          <a:xfrm>
            <a:off x="16002000" y="1084221"/>
            <a:ext cx="2286000" cy="8386353"/>
            <a:chOff x="0" y="0"/>
            <a:chExt cx="3048000" cy="11181804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92001C3D-ADF8-C872-8164-2B1ADC08F77B}"/>
                </a:ext>
              </a:extLst>
            </p:cNvPr>
            <p:cNvSpPr/>
            <p:nvPr/>
          </p:nvSpPr>
          <p:spPr>
            <a:xfrm>
              <a:off x="0" y="0"/>
              <a:ext cx="3048000" cy="11181842"/>
            </a:xfrm>
            <a:custGeom>
              <a:avLst/>
              <a:gdLst/>
              <a:ahLst/>
              <a:cxnLst/>
              <a:rect l="l" t="t" r="r" b="b"/>
              <a:pathLst>
                <a:path w="3048000" h="11181842">
                  <a:moveTo>
                    <a:pt x="3048000" y="11181842"/>
                  </a:moveTo>
                  <a:lnTo>
                    <a:pt x="0" y="11181842"/>
                  </a:lnTo>
                  <a:lnTo>
                    <a:pt x="0" y="0"/>
                  </a:lnTo>
                  <a:lnTo>
                    <a:pt x="3048000" y="0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D1CDC8E1-82B1-1DDF-244F-A2A1CD6F3257}"/>
              </a:ext>
            </a:extLst>
          </p:cNvPr>
          <p:cNvGrpSpPr/>
          <p:nvPr/>
        </p:nvGrpSpPr>
        <p:grpSpPr>
          <a:xfrm>
            <a:off x="0" y="-19050"/>
            <a:ext cx="2286000" cy="2181501"/>
            <a:chOff x="0" y="0"/>
            <a:chExt cx="3048000" cy="290866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70D1803-2F6A-21EB-8AB7-91E0F9EEA35A}"/>
                </a:ext>
              </a:extLst>
            </p:cNvPr>
            <p:cNvSpPr/>
            <p:nvPr/>
          </p:nvSpPr>
          <p:spPr>
            <a:xfrm>
              <a:off x="0" y="0"/>
              <a:ext cx="3048000" cy="2908681"/>
            </a:xfrm>
            <a:custGeom>
              <a:avLst/>
              <a:gdLst/>
              <a:ahLst/>
              <a:cxnLst/>
              <a:rect l="l" t="t" r="r" b="b"/>
              <a:pathLst>
                <a:path w="3048000" h="2908681">
                  <a:moveTo>
                    <a:pt x="0" y="0"/>
                  </a:moveTo>
                  <a:lnTo>
                    <a:pt x="3048000" y="0"/>
                  </a:lnTo>
                  <a:lnTo>
                    <a:pt x="3048000" y="2908681"/>
                  </a:lnTo>
                  <a:lnTo>
                    <a:pt x="0" y="2908681"/>
                  </a:lnTo>
                  <a:close/>
                </a:path>
              </a:pathLst>
            </a:custGeom>
            <a:solidFill>
              <a:srgbClr val="1F3D49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FF4E669D-C39C-C162-0C8D-DEFC1397B330}"/>
              </a:ext>
            </a:extLst>
          </p:cNvPr>
          <p:cNvSpPr/>
          <p:nvPr/>
        </p:nvSpPr>
        <p:spPr>
          <a:xfrm>
            <a:off x="350625" y="667683"/>
            <a:ext cx="1584760" cy="846096"/>
          </a:xfrm>
          <a:custGeom>
            <a:avLst/>
            <a:gdLst/>
            <a:ahLst/>
            <a:cxnLst/>
            <a:rect l="l" t="t" r="r" b="b"/>
            <a:pathLst>
              <a:path w="1584760" h="846096">
                <a:moveTo>
                  <a:pt x="0" y="0"/>
                </a:moveTo>
                <a:lnTo>
                  <a:pt x="1584760" y="0"/>
                </a:lnTo>
                <a:lnTo>
                  <a:pt x="1584760" y="846097"/>
                </a:lnTo>
                <a:lnTo>
                  <a:pt x="0" y="8460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470" b="-47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FE8226B4-177A-3E58-D5D7-8258EFDF64F9}"/>
              </a:ext>
            </a:extLst>
          </p:cNvPr>
          <p:cNvGrpSpPr/>
          <p:nvPr/>
        </p:nvGrpSpPr>
        <p:grpSpPr>
          <a:xfrm>
            <a:off x="2276475" y="-9525"/>
            <a:ext cx="16021050" cy="1123017"/>
            <a:chOff x="0" y="0"/>
            <a:chExt cx="21361400" cy="1497355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5F46031-76E3-0954-63A9-2A02FD79257A}"/>
                </a:ext>
              </a:extLst>
            </p:cNvPr>
            <p:cNvSpPr/>
            <p:nvPr/>
          </p:nvSpPr>
          <p:spPr>
            <a:xfrm>
              <a:off x="12700" y="12700"/>
              <a:ext cx="21336000" cy="1471930"/>
            </a:xfrm>
            <a:custGeom>
              <a:avLst/>
              <a:gdLst/>
              <a:ahLst/>
              <a:cxnLst/>
              <a:rect l="l" t="t" r="r" b="b"/>
              <a:pathLst>
                <a:path w="21336000" h="1471930">
                  <a:moveTo>
                    <a:pt x="0" y="0"/>
                  </a:moveTo>
                  <a:lnTo>
                    <a:pt x="21336000" y="0"/>
                  </a:lnTo>
                  <a:lnTo>
                    <a:pt x="21336000" y="1471930"/>
                  </a:lnTo>
                  <a:lnTo>
                    <a:pt x="0" y="147193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12D16073-08B4-F618-151A-2F19E62CE8C0}"/>
                </a:ext>
              </a:extLst>
            </p:cNvPr>
            <p:cNvSpPr/>
            <p:nvPr/>
          </p:nvSpPr>
          <p:spPr>
            <a:xfrm>
              <a:off x="0" y="0"/>
              <a:ext cx="21361400" cy="1497330"/>
            </a:xfrm>
            <a:custGeom>
              <a:avLst/>
              <a:gdLst/>
              <a:ahLst/>
              <a:cxnLst/>
              <a:rect l="l" t="t" r="r" b="b"/>
              <a:pathLst>
                <a:path w="21361400" h="1497330">
                  <a:moveTo>
                    <a:pt x="12700" y="0"/>
                  </a:moveTo>
                  <a:lnTo>
                    <a:pt x="21348700" y="0"/>
                  </a:lnTo>
                  <a:cubicBezTo>
                    <a:pt x="21355686" y="0"/>
                    <a:pt x="21361400" y="5715"/>
                    <a:pt x="21361400" y="12700"/>
                  </a:cubicBezTo>
                  <a:lnTo>
                    <a:pt x="21361400" y="1484630"/>
                  </a:lnTo>
                  <a:cubicBezTo>
                    <a:pt x="21361400" y="1491615"/>
                    <a:pt x="21355686" y="1497330"/>
                    <a:pt x="21348700" y="1497330"/>
                  </a:cubicBezTo>
                  <a:lnTo>
                    <a:pt x="12700" y="1497330"/>
                  </a:lnTo>
                  <a:cubicBezTo>
                    <a:pt x="5715" y="1497330"/>
                    <a:pt x="0" y="1491615"/>
                    <a:pt x="0" y="148463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484630"/>
                  </a:lnTo>
                  <a:lnTo>
                    <a:pt x="12700" y="1484630"/>
                  </a:lnTo>
                  <a:lnTo>
                    <a:pt x="12700" y="1471930"/>
                  </a:lnTo>
                  <a:lnTo>
                    <a:pt x="21348700" y="1471930"/>
                  </a:lnTo>
                  <a:lnTo>
                    <a:pt x="21348700" y="1484630"/>
                  </a:lnTo>
                  <a:lnTo>
                    <a:pt x="21336000" y="1484630"/>
                  </a:lnTo>
                  <a:lnTo>
                    <a:pt x="21336000" y="12700"/>
                  </a:lnTo>
                  <a:lnTo>
                    <a:pt x="21348700" y="12700"/>
                  </a:lnTo>
                  <a:lnTo>
                    <a:pt x="21348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9B7C78A4-735B-FE2D-CD87-F02C81CFD42C}"/>
              </a:ext>
            </a:extLst>
          </p:cNvPr>
          <p:cNvGrpSpPr/>
          <p:nvPr/>
        </p:nvGrpSpPr>
        <p:grpSpPr>
          <a:xfrm>
            <a:off x="-9525" y="9357503"/>
            <a:ext cx="18307050" cy="925801"/>
            <a:chOff x="0" y="0"/>
            <a:chExt cx="24409400" cy="1234402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56E1EA59-748B-BF65-58AB-7D1A2655D78B}"/>
                </a:ext>
              </a:extLst>
            </p:cNvPr>
            <p:cNvSpPr/>
            <p:nvPr/>
          </p:nvSpPr>
          <p:spPr>
            <a:xfrm>
              <a:off x="12700" y="12700"/>
              <a:ext cx="24384000" cy="1209040"/>
            </a:xfrm>
            <a:custGeom>
              <a:avLst/>
              <a:gdLst/>
              <a:ahLst/>
              <a:cxnLst/>
              <a:rect l="l" t="t" r="r" b="b"/>
              <a:pathLst>
                <a:path w="24384000" h="1209040">
                  <a:moveTo>
                    <a:pt x="0" y="0"/>
                  </a:moveTo>
                  <a:lnTo>
                    <a:pt x="24384000" y="0"/>
                  </a:lnTo>
                  <a:lnTo>
                    <a:pt x="24384000" y="1209040"/>
                  </a:lnTo>
                  <a:lnTo>
                    <a:pt x="0" y="120904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A919D249-3096-B9C7-7166-220178AC2211}"/>
                </a:ext>
              </a:extLst>
            </p:cNvPr>
            <p:cNvSpPr/>
            <p:nvPr/>
          </p:nvSpPr>
          <p:spPr>
            <a:xfrm>
              <a:off x="0" y="0"/>
              <a:ext cx="24409400" cy="1234440"/>
            </a:xfrm>
            <a:custGeom>
              <a:avLst/>
              <a:gdLst/>
              <a:ahLst/>
              <a:cxnLst/>
              <a:rect l="l" t="t" r="r" b="b"/>
              <a:pathLst>
                <a:path w="24409400" h="1234440">
                  <a:moveTo>
                    <a:pt x="12700" y="0"/>
                  </a:moveTo>
                  <a:lnTo>
                    <a:pt x="24396700" y="0"/>
                  </a:lnTo>
                  <a:cubicBezTo>
                    <a:pt x="24403686" y="0"/>
                    <a:pt x="24409400" y="5715"/>
                    <a:pt x="24409400" y="12700"/>
                  </a:cubicBezTo>
                  <a:lnTo>
                    <a:pt x="24409400" y="1221740"/>
                  </a:lnTo>
                  <a:cubicBezTo>
                    <a:pt x="24409400" y="1228725"/>
                    <a:pt x="24403686" y="1234440"/>
                    <a:pt x="24396700" y="1234440"/>
                  </a:cubicBezTo>
                  <a:lnTo>
                    <a:pt x="12700" y="1234440"/>
                  </a:lnTo>
                  <a:cubicBezTo>
                    <a:pt x="5715" y="1234440"/>
                    <a:pt x="0" y="1228725"/>
                    <a:pt x="0" y="12217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1740"/>
                  </a:lnTo>
                  <a:lnTo>
                    <a:pt x="12700" y="1221740"/>
                  </a:lnTo>
                  <a:lnTo>
                    <a:pt x="12700" y="1209040"/>
                  </a:lnTo>
                  <a:lnTo>
                    <a:pt x="24396700" y="1209040"/>
                  </a:lnTo>
                  <a:lnTo>
                    <a:pt x="24396700" y="1221740"/>
                  </a:lnTo>
                  <a:lnTo>
                    <a:pt x="24384000" y="1221740"/>
                  </a:lnTo>
                  <a:lnTo>
                    <a:pt x="24384000" y="12700"/>
                  </a:lnTo>
                  <a:lnTo>
                    <a:pt x="24396700" y="12700"/>
                  </a:lnTo>
                  <a:lnTo>
                    <a:pt x="24396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A5620A88-7267-6B39-323E-F30B544ADCA8}"/>
              </a:ext>
            </a:extLst>
          </p:cNvPr>
          <p:cNvGrpSpPr/>
          <p:nvPr/>
        </p:nvGrpSpPr>
        <p:grpSpPr>
          <a:xfrm>
            <a:off x="0" y="9367028"/>
            <a:ext cx="2286000" cy="919972"/>
            <a:chOff x="0" y="0"/>
            <a:chExt cx="3048000" cy="1226630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FBAECE6B-A41F-7535-D81F-4DC46044E3EF}"/>
                </a:ext>
              </a:extLst>
            </p:cNvPr>
            <p:cNvSpPr/>
            <p:nvPr/>
          </p:nvSpPr>
          <p:spPr>
            <a:xfrm>
              <a:off x="0" y="0"/>
              <a:ext cx="3048000" cy="1226693"/>
            </a:xfrm>
            <a:custGeom>
              <a:avLst/>
              <a:gdLst/>
              <a:ahLst/>
              <a:cxnLst/>
              <a:rect l="l" t="t" r="r" b="b"/>
              <a:pathLst>
                <a:path w="3048000" h="1226693">
                  <a:moveTo>
                    <a:pt x="0" y="0"/>
                  </a:moveTo>
                  <a:lnTo>
                    <a:pt x="3048000" y="0"/>
                  </a:lnTo>
                  <a:lnTo>
                    <a:pt x="3048000" y="1226693"/>
                  </a:lnTo>
                  <a:lnTo>
                    <a:pt x="0" y="1226693"/>
                  </a:lnTo>
                  <a:close/>
                </a:path>
              </a:pathLst>
            </a:custGeom>
            <a:solidFill>
              <a:srgbClr val="969675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B92D1468-C340-D54F-EBDF-E45B2AA6B10B}"/>
              </a:ext>
            </a:extLst>
          </p:cNvPr>
          <p:cNvGrpSpPr/>
          <p:nvPr/>
        </p:nvGrpSpPr>
        <p:grpSpPr>
          <a:xfrm>
            <a:off x="0" y="2162451"/>
            <a:ext cx="2286000" cy="938984"/>
            <a:chOff x="0" y="0"/>
            <a:chExt cx="3048000" cy="1251979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0063B6C4-60A6-3202-B609-18EDCE62148A}"/>
                </a:ext>
              </a:extLst>
            </p:cNvPr>
            <p:cNvSpPr/>
            <p:nvPr/>
          </p:nvSpPr>
          <p:spPr>
            <a:xfrm>
              <a:off x="0" y="0"/>
              <a:ext cx="3048000" cy="1252042"/>
            </a:xfrm>
            <a:custGeom>
              <a:avLst/>
              <a:gdLst/>
              <a:ahLst/>
              <a:cxnLst/>
              <a:rect l="l" t="t" r="r" b="b"/>
              <a:pathLst>
                <a:path w="3048000" h="1252042">
                  <a:moveTo>
                    <a:pt x="0" y="0"/>
                  </a:moveTo>
                  <a:lnTo>
                    <a:pt x="3048000" y="0"/>
                  </a:lnTo>
                  <a:lnTo>
                    <a:pt x="3048000" y="1252042"/>
                  </a:lnTo>
                  <a:lnTo>
                    <a:pt x="0" y="1252042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F2138A54-B1AA-A08A-E05E-065A4F99C5DF}"/>
              </a:ext>
            </a:extLst>
          </p:cNvPr>
          <p:cNvGrpSpPr/>
          <p:nvPr/>
        </p:nvGrpSpPr>
        <p:grpSpPr>
          <a:xfrm>
            <a:off x="2286000" y="2181501"/>
            <a:ext cx="13706161" cy="917753"/>
            <a:chOff x="0" y="0"/>
            <a:chExt cx="18274881" cy="1223670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6A2AC4DE-B505-BBE8-AC75-64D6738C5321}"/>
                </a:ext>
              </a:extLst>
            </p:cNvPr>
            <p:cNvSpPr/>
            <p:nvPr/>
          </p:nvSpPr>
          <p:spPr>
            <a:xfrm>
              <a:off x="0" y="0"/>
              <a:ext cx="18274919" cy="1223645"/>
            </a:xfrm>
            <a:custGeom>
              <a:avLst/>
              <a:gdLst/>
              <a:ahLst/>
              <a:cxnLst/>
              <a:rect l="l" t="t" r="r" b="b"/>
              <a:pathLst>
                <a:path w="18274919" h="1223645">
                  <a:moveTo>
                    <a:pt x="0" y="0"/>
                  </a:moveTo>
                  <a:lnTo>
                    <a:pt x="18274919" y="0"/>
                  </a:lnTo>
                  <a:lnTo>
                    <a:pt x="18274919" y="1223645"/>
                  </a:lnTo>
                  <a:lnTo>
                    <a:pt x="0" y="12236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5" name="TextBox 25">
            <a:extLst>
              <a:ext uri="{FF2B5EF4-FFF2-40B4-BE49-F238E27FC236}">
                <a16:creationId xmlns:a16="http://schemas.microsoft.com/office/drawing/2014/main" id="{C014D35E-0912-45C5-3451-4F3A83D185D7}"/>
              </a:ext>
            </a:extLst>
          </p:cNvPr>
          <p:cNvSpPr txBox="1"/>
          <p:nvPr/>
        </p:nvSpPr>
        <p:spPr>
          <a:xfrm>
            <a:off x="2522353" y="9760591"/>
            <a:ext cx="5457835" cy="273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0"/>
              </a:lnSpc>
            </a:pPr>
            <a:r>
              <a:rPr lang="en-US" sz="135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www.ascofade.co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CF09B115-70E1-EB84-03C5-836C93427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188" y="1148852"/>
            <a:ext cx="7990231" cy="8131373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E11155AE-9086-E04F-062B-7520DE6B8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411" y="1303962"/>
            <a:ext cx="6029325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00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0DFDB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840200" y="1084221"/>
            <a:ext cx="1447800" cy="8386353"/>
            <a:chOff x="0" y="0"/>
            <a:chExt cx="3048000" cy="111818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48000" cy="11181842"/>
            </a:xfrm>
            <a:custGeom>
              <a:avLst/>
              <a:gdLst/>
              <a:ahLst/>
              <a:cxnLst/>
              <a:rect l="l" t="t" r="r" b="b"/>
              <a:pathLst>
                <a:path w="3048000" h="11181842">
                  <a:moveTo>
                    <a:pt x="3048000" y="11181842"/>
                  </a:moveTo>
                  <a:lnTo>
                    <a:pt x="0" y="11181842"/>
                  </a:lnTo>
                  <a:lnTo>
                    <a:pt x="0" y="0"/>
                  </a:lnTo>
                  <a:lnTo>
                    <a:pt x="3048000" y="0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-19050"/>
            <a:ext cx="2286000" cy="2181501"/>
            <a:chOff x="0" y="0"/>
            <a:chExt cx="3048000" cy="29086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8000" cy="2908681"/>
            </a:xfrm>
            <a:custGeom>
              <a:avLst/>
              <a:gdLst/>
              <a:ahLst/>
              <a:cxnLst/>
              <a:rect l="l" t="t" r="r" b="b"/>
              <a:pathLst>
                <a:path w="3048000" h="2908681">
                  <a:moveTo>
                    <a:pt x="0" y="0"/>
                  </a:moveTo>
                  <a:lnTo>
                    <a:pt x="3048000" y="0"/>
                  </a:lnTo>
                  <a:lnTo>
                    <a:pt x="3048000" y="2908681"/>
                  </a:lnTo>
                  <a:lnTo>
                    <a:pt x="0" y="2908681"/>
                  </a:lnTo>
                  <a:close/>
                </a:path>
              </a:pathLst>
            </a:custGeom>
            <a:solidFill>
              <a:srgbClr val="1F3D49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Freeform 8"/>
          <p:cNvSpPr/>
          <p:nvPr/>
        </p:nvSpPr>
        <p:spPr>
          <a:xfrm>
            <a:off x="350625" y="667683"/>
            <a:ext cx="1584760" cy="846096"/>
          </a:xfrm>
          <a:custGeom>
            <a:avLst/>
            <a:gdLst/>
            <a:ahLst/>
            <a:cxnLst/>
            <a:rect l="l" t="t" r="r" b="b"/>
            <a:pathLst>
              <a:path w="1584760" h="846096">
                <a:moveTo>
                  <a:pt x="0" y="0"/>
                </a:moveTo>
                <a:lnTo>
                  <a:pt x="1584760" y="0"/>
                </a:lnTo>
                <a:lnTo>
                  <a:pt x="1584760" y="846097"/>
                </a:lnTo>
                <a:lnTo>
                  <a:pt x="0" y="8460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470" b="-47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9" name="Group 9"/>
          <p:cNvGrpSpPr/>
          <p:nvPr/>
        </p:nvGrpSpPr>
        <p:grpSpPr>
          <a:xfrm>
            <a:off x="2276475" y="-9525"/>
            <a:ext cx="16021050" cy="1123017"/>
            <a:chOff x="0" y="0"/>
            <a:chExt cx="21361400" cy="1497355"/>
          </a:xfrm>
        </p:grpSpPr>
        <p:sp>
          <p:nvSpPr>
            <p:cNvPr id="10" name="Freeform 10"/>
            <p:cNvSpPr/>
            <p:nvPr/>
          </p:nvSpPr>
          <p:spPr>
            <a:xfrm>
              <a:off x="12700" y="12700"/>
              <a:ext cx="21336000" cy="1471930"/>
            </a:xfrm>
            <a:custGeom>
              <a:avLst/>
              <a:gdLst/>
              <a:ahLst/>
              <a:cxnLst/>
              <a:rect l="l" t="t" r="r" b="b"/>
              <a:pathLst>
                <a:path w="21336000" h="1471930">
                  <a:moveTo>
                    <a:pt x="0" y="0"/>
                  </a:moveTo>
                  <a:lnTo>
                    <a:pt x="21336000" y="0"/>
                  </a:lnTo>
                  <a:lnTo>
                    <a:pt x="21336000" y="1471930"/>
                  </a:lnTo>
                  <a:lnTo>
                    <a:pt x="0" y="147193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21361400" cy="1497330"/>
            </a:xfrm>
            <a:custGeom>
              <a:avLst/>
              <a:gdLst/>
              <a:ahLst/>
              <a:cxnLst/>
              <a:rect l="l" t="t" r="r" b="b"/>
              <a:pathLst>
                <a:path w="21361400" h="1497330">
                  <a:moveTo>
                    <a:pt x="12700" y="0"/>
                  </a:moveTo>
                  <a:lnTo>
                    <a:pt x="21348700" y="0"/>
                  </a:lnTo>
                  <a:cubicBezTo>
                    <a:pt x="21355686" y="0"/>
                    <a:pt x="21361400" y="5715"/>
                    <a:pt x="21361400" y="12700"/>
                  </a:cubicBezTo>
                  <a:lnTo>
                    <a:pt x="21361400" y="1484630"/>
                  </a:lnTo>
                  <a:cubicBezTo>
                    <a:pt x="21361400" y="1491615"/>
                    <a:pt x="21355686" y="1497330"/>
                    <a:pt x="21348700" y="1497330"/>
                  </a:cubicBezTo>
                  <a:lnTo>
                    <a:pt x="12700" y="1497330"/>
                  </a:lnTo>
                  <a:cubicBezTo>
                    <a:pt x="5715" y="1497330"/>
                    <a:pt x="0" y="1491615"/>
                    <a:pt x="0" y="148463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484630"/>
                  </a:lnTo>
                  <a:lnTo>
                    <a:pt x="12700" y="1484630"/>
                  </a:lnTo>
                  <a:lnTo>
                    <a:pt x="12700" y="1471930"/>
                  </a:lnTo>
                  <a:lnTo>
                    <a:pt x="21348700" y="1471930"/>
                  </a:lnTo>
                  <a:lnTo>
                    <a:pt x="21348700" y="1484630"/>
                  </a:lnTo>
                  <a:lnTo>
                    <a:pt x="21336000" y="1484630"/>
                  </a:lnTo>
                  <a:lnTo>
                    <a:pt x="21336000" y="12700"/>
                  </a:lnTo>
                  <a:lnTo>
                    <a:pt x="21348700" y="12700"/>
                  </a:lnTo>
                  <a:lnTo>
                    <a:pt x="21348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9525" y="9357503"/>
            <a:ext cx="18307050" cy="925801"/>
            <a:chOff x="0" y="0"/>
            <a:chExt cx="24409400" cy="1234402"/>
          </a:xfrm>
        </p:grpSpPr>
        <p:sp>
          <p:nvSpPr>
            <p:cNvPr id="13" name="Freeform 13"/>
            <p:cNvSpPr/>
            <p:nvPr/>
          </p:nvSpPr>
          <p:spPr>
            <a:xfrm>
              <a:off x="12700" y="12700"/>
              <a:ext cx="24384000" cy="1209040"/>
            </a:xfrm>
            <a:custGeom>
              <a:avLst/>
              <a:gdLst/>
              <a:ahLst/>
              <a:cxnLst/>
              <a:rect l="l" t="t" r="r" b="b"/>
              <a:pathLst>
                <a:path w="24384000" h="1209040">
                  <a:moveTo>
                    <a:pt x="0" y="0"/>
                  </a:moveTo>
                  <a:lnTo>
                    <a:pt x="24384000" y="0"/>
                  </a:lnTo>
                  <a:lnTo>
                    <a:pt x="24384000" y="1209040"/>
                  </a:lnTo>
                  <a:lnTo>
                    <a:pt x="0" y="120904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24409400" cy="1234440"/>
            </a:xfrm>
            <a:custGeom>
              <a:avLst/>
              <a:gdLst/>
              <a:ahLst/>
              <a:cxnLst/>
              <a:rect l="l" t="t" r="r" b="b"/>
              <a:pathLst>
                <a:path w="24409400" h="1234440">
                  <a:moveTo>
                    <a:pt x="12700" y="0"/>
                  </a:moveTo>
                  <a:lnTo>
                    <a:pt x="24396700" y="0"/>
                  </a:lnTo>
                  <a:cubicBezTo>
                    <a:pt x="24403686" y="0"/>
                    <a:pt x="24409400" y="5715"/>
                    <a:pt x="24409400" y="12700"/>
                  </a:cubicBezTo>
                  <a:lnTo>
                    <a:pt x="24409400" y="1221740"/>
                  </a:lnTo>
                  <a:cubicBezTo>
                    <a:pt x="24409400" y="1228725"/>
                    <a:pt x="24403686" y="1234440"/>
                    <a:pt x="24396700" y="1234440"/>
                  </a:cubicBezTo>
                  <a:lnTo>
                    <a:pt x="12700" y="1234440"/>
                  </a:lnTo>
                  <a:cubicBezTo>
                    <a:pt x="5715" y="1234440"/>
                    <a:pt x="0" y="1228725"/>
                    <a:pt x="0" y="12217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1740"/>
                  </a:lnTo>
                  <a:lnTo>
                    <a:pt x="12700" y="1221740"/>
                  </a:lnTo>
                  <a:lnTo>
                    <a:pt x="12700" y="1209040"/>
                  </a:lnTo>
                  <a:lnTo>
                    <a:pt x="24396700" y="1209040"/>
                  </a:lnTo>
                  <a:lnTo>
                    <a:pt x="24396700" y="1221740"/>
                  </a:lnTo>
                  <a:lnTo>
                    <a:pt x="24384000" y="1221740"/>
                  </a:lnTo>
                  <a:lnTo>
                    <a:pt x="24384000" y="12700"/>
                  </a:lnTo>
                  <a:lnTo>
                    <a:pt x="24396700" y="12700"/>
                  </a:lnTo>
                  <a:lnTo>
                    <a:pt x="24396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0" y="9367028"/>
            <a:ext cx="2286000" cy="919972"/>
            <a:chOff x="0" y="0"/>
            <a:chExt cx="3048000" cy="12266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48000" cy="1226693"/>
            </a:xfrm>
            <a:custGeom>
              <a:avLst/>
              <a:gdLst/>
              <a:ahLst/>
              <a:cxnLst/>
              <a:rect l="l" t="t" r="r" b="b"/>
              <a:pathLst>
                <a:path w="3048000" h="1226693">
                  <a:moveTo>
                    <a:pt x="0" y="0"/>
                  </a:moveTo>
                  <a:lnTo>
                    <a:pt x="3048000" y="0"/>
                  </a:lnTo>
                  <a:lnTo>
                    <a:pt x="3048000" y="1226693"/>
                  </a:lnTo>
                  <a:lnTo>
                    <a:pt x="0" y="1226693"/>
                  </a:lnTo>
                  <a:close/>
                </a:path>
              </a:pathLst>
            </a:custGeom>
            <a:solidFill>
              <a:srgbClr val="969675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2162451"/>
            <a:ext cx="2286000" cy="938984"/>
            <a:chOff x="0" y="0"/>
            <a:chExt cx="3048000" cy="125197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048000" cy="1252042"/>
            </a:xfrm>
            <a:custGeom>
              <a:avLst/>
              <a:gdLst/>
              <a:ahLst/>
              <a:cxnLst/>
              <a:rect l="l" t="t" r="r" b="b"/>
              <a:pathLst>
                <a:path w="3048000" h="1252042">
                  <a:moveTo>
                    <a:pt x="0" y="0"/>
                  </a:moveTo>
                  <a:lnTo>
                    <a:pt x="3048000" y="0"/>
                  </a:lnTo>
                  <a:lnTo>
                    <a:pt x="3048000" y="1252042"/>
                  </a:lnTo>
                  <a:lnTo>
                    <a:pt x="0" y="1252042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276161" y="3020948"/>
            <a:ext cx="14554514" cy="6302130"/>
            <a:chOff x="0" y="0"/>
            <a:chExt cx="18288000" cy="835704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8288002" cy="8357045"/>
            </a:xfrm>
            <a:custGeom>
              <a:avLst/>
              <a:gdLst/>
              <a:ahLst/>
              <a:cxnLst/>
              <a:rect l="l" t="t" r="r" b="b"/>
              <a:pathLst>
                <a:path w="18288002" h="8357045">
                  <a:moveTo>
                    <a:pt x="0" y="0"/>
                  </a:moveTo>
                  <a:lnTo>
                    <a:pt x="18288002" y="0"/>
                  </a:lnTo>
                  <a:lnTo>
                    <a:pt x="18288002" y="8357045"/>
                  </a:lnTo>
                  <a:lnTo>
                    <a:pt x="0" y="8357045"/>
                  </a:ln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286000" y="1081207"/>
            <a:ext cx="14554200" cy="2018047"/>
            <a:chOff x="0" y="0"/>
            <a:chExt cx="18274881" cy="122367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274919" cy="1223645"/>
            </a:xfrm>
            <a:custGeom>
              <a:avLst/>
              <a:gdLst/>
              <a:ahLst/>
              <a:cxnLst/>
              <a:rect l="l" t="t" r="r" b="b"/>
              <a:pathLst>
                <a:path w="18274919" h="1223645">
                  <a:moveTo>
                    <a:pt x="0" y="0"/>
                  </a:moveTo>
                  <a:lnTo>
                    <a:pt x="18274919" y="0"/>
                  </a:lnTo>
                  <a:lnTo>
                    <a:pt x="18274919" y="1223645"/>
                  </a:lnTo>
                  <a:lnTo>
                    <a:pt x="0" y="12236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2522353" y="9760591"/>
            <a:ext cx="5457835" cy="273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0"/>
              </a:lnSpc>
            </a:pPr>
            <a:r>
              <a:rPr lang="en-US" sz="135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www.ascofade.co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57F88A36-EC9B-47FA-973B-F662CB13A0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4" t="3940" r="2500" b="6064"/>
          <a:stretch/>
        </p:blipFill>
        <p:spPr>
          <a:xfrm>
            <a:off x="2257111" y="1090731"/>
            <a:ext cx="13513341" cy="7033818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03428516-6CAE-4CA3-AB5D-CE93AD96BA94}"/>
              </a:ext>
            </a:extLst>
          </p:cNvPr>
          <p:cNvSpPr txBox="1"/>
          <p:nvPr/>
        </p:nvSpPr>
        <p:spPr>
          <a:xfrm>
            <a:off x="2324100" y="8733751"/>
            <a:ext cx="14384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CO" sz="1800" b="1" i="0" u="none" strike="noStrike" baseline="0" dirty="0">
                <a:latin typeface="Arial" panose="020B0604020202020204" pitchFamily="34" charset="0"/>
              </a:rPr>
              <a:t>Equipo investigador: </a:t>
            </a:r>
            <a:r>
              <a:rPr lang="es-CO" sz="1800" b="0" i="0" u="none" strike="noStrike" baseline="0" dirty="0">
                <a:latin typeface="Arial" panose="020B0604020202020204" pitchFamily="34" charset="0"/>
              </a:rPr>
              <a:t>Milton Trujillo; Miguel Ángel Martínez Velasco; Luis Gabriel Arroyo Bravo (</a:t>
            </a:r>
            <a:r>
              <a:rPr lang="es-CO" sz="1800" i="0" u="none" strike="noStrike" baseline="0" dirty="0">
                <a:latin typeface="Arial" panose="020B0604020202020204" pitchFamily="34" charset="0"/>
              </a:rPr>
              <a:t>Universidad del Valle)</a:t>
            </a:r>
            <a:endParaRPr lang="es-CO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0DFDB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002000" y="1084221"/>
            <a:ext cx="2286000" cy="8386353"/>
            <a:chOff x="0" y="0"/>
            <a:chExt cx="3048000" cy="111818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48000" cy="11181842"/>
            </a:xfrm>
            <a:custGeom>
              <a:avLst/>
              <a:gdLst/>
              <a:ahLst/>
              <a:cxnLst/>
              <a:rect l="l" t="t" r="r" b="b"/>
              <a:pathLst>
                <a:path w="3048000" h="11181842">
                  <a:moveTo>
                    <a:pt x="3048000" y="11181842"/>
                  </a:moveTo>
                  <a:lnTo>
                    <a:pt x="0" y="11181842"/>
                  </a:lnTo>
                  <a:lnTo>
                    <a:pt x="0" y="0"/>
                  </a:lnTo>
                  <a:lnTo>
                    <a:pt x="3048000" y="0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-19050"/>
            <a:ext cx="2286000" cy="2181501"/>
            <a:chOff x="0" y="0"/>
            <a:chExt cx="3048000" cy="29086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8000" cy="2908681"/>
            </a:xfrm>
            <a:custGeom>
              <a:avLst/>
              <a:gdLst/>
              <a:ahLst/>
              <a:cxnLst/>
              <a:rect l="l" t="t" r="r" b="b"/>
              <a:pathLst>
                <a:path w="3048000" h="2908681">
                  <a:moveTo>
                    <a:pt x="0" y="0"/>
                  </a:moveTo>
                  <a:lnTo>
                    <a:pt x="3048000" y="0"/>
                  </a:lnTo>
                  <a:lnTo>
                    <a:pt x="3048000" y="2908681"/>
                  </a:lnTo>
                  <a:lnTo>
                    <a:pt x="0" y="2908681"/>
                  </a:lnTo>
                  <a:close/>
                </a:path>
              </a:pathLst>
            </a:custGeom>
            <a:solidFill>
              <a:srgbClr val="1F3D49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Freeform 8"/>
          <p:cNvSpPr/>
          <p:nvPr/>
        </p:nvSpPr>
        <p:spPr>
          <a:xfrm>
            <a:off x="350625" y="667683"/>
            <a:ext cx="1584760" cy="846096"/>
          </a:xfrm>
          <a:custGeom>
            <a:avLst/>
            <a:gdLst/>
            <a:ahLst/>
            <a:cxnLst/>
            <a:rect l="l" t="t" r="r" b="b"/>
            <a:pathLst>
              <a:path w="1584760" h="846096">
                <a:moveTo>
                  <a:pt x="0" y="0"/>
                </a:moveTo>
                <a:lnTo>
                  <a:pt x="1584760" y="0"/>
                </a:lnTo>
                <a:lnTo>
                  <a:pt x="1584760" y="846097"/>
                </a:lnTo>
                <a:lnTo>
                  <a:pt x="0" y="8460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470" b="-47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9" name="Group 9"/>
          <p:cNvGrpSpPr/>
          <p:nvPr/>
        </p:nvGrpSpPr>
        <p:grpSpPr>
          <a:xfrm>
            <a:off x="2276475" y="-9525"/>
            <a:ext cx="16021050" cy="1123017"/>
            <a:chOff x="0" y="0"/>
            <a:chExt cx="21361400" cy="1497355"/>
          </a:xfrm>
        </p:grpSpPr>
        <p:sp>
          <p:nvSpPr>
            <p:cNvPr id="10" name="Freeform 10"/>
            <p:cNvSpPr/>
            <p:nvPr/>
          </p:nvSpPr>
          <p:spPr>
            <a:xfrm>
              <a:off x="12700" y="12700"/>
              <a:ext cx="21336000" cy="1471930"/>
            </a:xfrm>
            <a:custGeom>
              <a:avLst/>
              <a:gdLst/>
              <a:ahLst/>
              <a:cxnLst/>
              <a:rect l="l" t="t" r="r" b="b"/>
              <a:pathLst>
                <a:path w="21336000" h="1471930">
                  <a:moveTo>
                    <a:pt x="0" y="0"/>
                  </a:moveTo>
                  <a:lnTo>
                    <a:pt x="21336000" y="0"/>
                  </a:lnTo>
                  <a:lnTo>
                    <a:pt x="21336000" y="1471930"/>
                  </a:lnTo>
                  <a:lnTo>
                    <a:pt x="0" y="147193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21361400" cy="1497330"/>
            </a:xfrm>
            <a:custGeom>
              <a:avLst/>
              <a:gdLst/>
              <a:ahLst/>
              <a:cxnLst/>
              <a:rect l="l" t="t" r="r" b="b"/>
              <a:pathLst>
                <a:path w="21361400" h="1497330">
                  <a:moveTo>
                    <a:pt x="12700" y="0"/>
                  </a:moveTo>
                  <a:lnTo>
                    <a:pt x="21348700" y="0"/>
                  </a:lnTo>
                  <a:cubicBezTo>
                    <a:pt x="21355686" y="0"/>
                    <a:pt x="21361400" y="5715"/>
                    <a:pt x="21361400" y="12700"/>
                  </a:cubicBezTo>
                  <a:lnTo>
                    <a:pt x="21361400" y="1484630"/>
                  </a:lnTo>
                  <a:cubicBezTo>
                    <a:pt x="21361400" y="1491615"/>
                    <a:pt x="21355686" y="1497330"/>
                    <a:pt x="21348700" y="1497330"/>
                  </a:cubicBezTo>
                  <a:lnTo>
                    <a:pt x="12700" y="1497330"/>
                  </a:lnTo>
                  <a:cubicBezTo>
                    <a:pt x="5715" y="1497330"/>
                    <a:pt x="0" y="1491615"/>
                    <a:pt x="0" y="148463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484630"/>
                  </a:lnTo>
                  <a:lnTo>
                    <a:pt x="12700" y="1484630"/>
                  </a:lnTo>
                  <a:lnTo>
                    <a:pt x="12700" y="1471930"/>
                  </a:lnTo>
                  <a:lnTo>
                    <a:pt x="21348700" y="1471930"/>
                  </a:lnTo>
                  <a:lnTo>
                    <a:pt x="21348700" y="1484630"/>
                  </a:lnTo>
                  <a:lnTo>
                    <a:pt x="21336000" y="1484630"/>
                  </a:lnTo>
                  <a:lnTo>
                    <a:pt x="21336000" y="12700"/>
                  </a:lnTo>
                  <a:lnTo>
                    <a:pt x="21348700" y="12700"/>
                  </a:lnTo>
                  <a:lnTo>
                    <a:pt x="21348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9525" y="9357503"/>
            <a:ext cx="18307050" cy="925801"/>
            <a:chOff x="0" y="0"/>
            <a:chExt cx="24409400" cy="1234402"/>
          </a:xfrm>
        </p:grpSpPr>
        <p:sp>
          <p:nvSpPr>
            <p:cNvPr id="13" name="Freeform 13"/>
            <p:cNvSpPr/>
            <p:nvPr/>
          </p:nvSpPr>
          <p:spPr>
            <a:xfrm>
              <a:off x="12700" y="12700"/>
              <a:ext cx="24384000" cy="1209040"/>
            </a:xfrm>
            <a:custGeom>
              <a:avLst/>
              <a:gdLst/>
              <a:ahLst/>
              <a:cxnLst/>
              <a:rect l="l" t="t" r="r" b="b"/>
              <a:pathLst>
                <a:path w="24384000" h="1209040">
                  <a:moveTo>
                    <a:pt x="0" y="0"/>
                  </a:moveTo>
                  <a:lnTo>
                    <a:pt x="24384000" y="0"/>
                  </a:lnTo>
                  <a:lnTo>
                    <a:pt x="24384000" y="1209040"/>
                  </a:lnTo>
                  <a:lnTo>
                    <a:pt x="0" y="120904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24409400" cy="1234440"/>
            </a:xfrm>
            <a:custGeom>
              <a:avLst/>
              <a:gdLst/>
              <a:ahLst/>
              <a:cxnLst/>
              <a:rect l="l" t="t" r="r" b="b"/>
              <a:pathLst>
                <a:path w="24409400" h="1234440">
                  <a:moveTo>
                    <a:pt x="12700" y="0"/>
                  </a:moveTo>
                  <a:lnTo>
                    <a:pt x="24396700" y="0"/>
                  </a:lnTo>
                  <a:cubicBezTo>
                    <a:pt x="24403686" y="0"/>
                    <a:pt x="24409400" y="5715"/>
                    <a:pt x="24409400" y="12700"/>
                  </a:cubicBezTo>
                  <a:lnTo>
                    <a:pt x="24409400" y="1221740"/>
                  </a:lnTo>
                  <a:cubicBezTo>
                    <a:pt x="24409400" y="1228725"/>
                    <a:pt x="24403686" y="1234440"/>
                    <a:pt x="24396700" y="1234440"/>
                  </a:cubicBezTo>
                  <a:lnTo>
                    <a:pt x="12700" y="1234440"/>
                  </a:lnTo>
                  <a:cubicBezTo>
                    <a:pt x="5715" y="1234440"/>
                    <a:pt x="0" y="1228725"/>
                    <a:pt x="0" y="12217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1740"/>
                  </a:lnTo>
                  <a:lnTo>
                    <a:pt x="12700" y="1221740"/>
                  </a:lnTo>
                  <a:lnTo>
                    <a:pt x="12700" y="1209040"/>
                  </a:lnTo>
                  <a:lnTo>
                    <a:pt x="24396700" y="1209040"/>
                  </a:lnTo>
                  <a:lnTo>
                    <a:pt x="24396700" y="1221740"/>
                  </a:lnTo>
                  <a:lnTo>
                    <a:pt x="24384000" y="1221740"/>
                  </a:lnTo>
                  <a:lnTo>
                    <a:pt x="24384000" y="12700"/>
                  </a:lnTo>
                  <a:lnTo>
                    <a:pt x="24396700" y="12700"/>
                  </a:lnTo>
                  <a:lnTo>
                    <a:pt x="24396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0" y="9367028"/>
            <a:ext cx="2286000" cy="919972"/>
            <a:chOff x="0" y="0"/>
            <a:chExt cx="3048000" cy="12266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48000" cy="1226693"/>
            </a:xfrm>
            <a:custGeom>
              <a:avLst/>
              <a:gdLst/>
              <a:ahLst/>
              <a:cxnLst/>
              <a:rect l="l" t="t" r="r" b="b"/>
              <a:pathLst>
                <a:path w="3048000" h="1226693">
                  <a:moveTo>
                    <a:pt x="0" y="0"/>
                  </a:moveTo>
                  <a:lnTo>
                    <a:pt x="3048000" y="0"/>
                  </a:lnTo>
                  <a:lnTo>
                    <a:pt x="3048000" y="1226693"/>
                  </a:lnTo>
                  <a:lnTo>
                    <a:pt x="0" y="1226693"/>
                  </a:lnTo>
                  <a:close/>
                </a:path>
              </a:pathLst>
            </a:custGeom>
            <a:solidFill>
              <a:srgbClr val="969675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2162451"/>
            <a:ext cx="2286000" cy="938984"/>
            <a:chOff x="0" y="0"/>
            <a:chExt cx="3048000" cy="125197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048000" cy="1252042"/>
            </a:xfrm>
            <a:custGeom>
              <a:avLst/>
              <a:gdLst/>
              <a:ahLst/>
              <a:cxnLst/>
              <a:rect l="l" t="t" r="r" b="b"/>
              <a:pathLst>
                <a:path w="3048000" h="1252042">
                  <a:moveTo>
                    <a:pt x="0" y="0"/>
                  </a:moveTo>
                  <a:lnTo>
                    <a:pt x="3048000" y="0"/>
                  </a:lnTo>
                  <a:lnTo>
                    <a:pt x="3048000" y="1252042"/>
                  </a:lnTo>
                  <a:lnTo>
                    <a:pt x="0" y="1252042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286000" y="2181501"/>
            <a:ext cx="13706161" cy="917753"/>
            <a:chOff x="0" y="0"/>
            <a:chExt cx="18274881" cy="122367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8274919" cy="1223645"/>
            </a:xfrm>
            <a:custGeom>
              <a:avLst/>
              <a:gdLst/>
              <a:ahLst/>
              <a:cxnLst/>
              <a:rect l="l" t="t" r="r" b="b"/>
              <a:pathLst>
                <a:path w="18274919" h="1223645">
                  <a:moveTo>
                    <a:pt x="0" y="0"/>
                  </a:moveTo>
                  <a:lnTo>
                    <a:pt x="18274919" y="0"/>
                  </a:lnTo>
                  <a:lnTo>
                    <a:pt x="18274919" y="1223645"/>
                  </a:lnTo>
                  <a:lnTo>
                    <a:pt x="0" y="12236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780563" y="2464460"/>
            <a:ext cx="423196" cy="423196"/>
            <a:chOff x="0" y="0"/>
            <a:chExt cx="564261" cy="56426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64261" cy="564261"/>
            </a:xfrm>
            <a:custGeom>
              <a:avLst/>
              <a:gdLst/>
              <a:ahLst/>
              <a:cxnLst/>
              <a:rect l="l" t="t" r="r" b="b"/>
              <a:pathLst>
                <a:path w="564261" h="564261">
                  <a:moveTo>
                    <a:pt x="0" y="0"/>
                  </a:moveTo>
                  <a:lnTo>
                    <a:pt x="564261" y="0"/>
                  </a:lnTo>
                  <a:lnTo>
                    <a:pt x="564261" y="564261"/>
                  </a:lnTo>
                  <a:lnTo>
                    <a:pt x="0" y="564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522353" y="9760591"/>
            <a:ext cx="5457835" cy="273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0"/>
              </a:lnSpc>
            </a:pPr>
            <a:r>
              <a:rPr lang="en-US" sz="135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www.ascofade.co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971480" y="3808185"/>
            <a:ext cx="7627588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2099">
                <a:solidFill>
                  <a:srgbClr val="595959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925391" y="2356295"/>
            <a:ext cx="5860453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8"/>
              </a:lnSpc>
            </a:pPr>
            <a:r>
              <a:rPr lang="en-US" sz="2298">
                <a:solidFill>
                  <a:srgbClr val="E2A332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614090" y="1599505"/>
            <a:ext cx="12343508" cy="308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61"/>
              </a:lnSpc>
            </a:pPr>
            <a:r>
              <a:rPr lang="en-US" sz="2599" dirty="0">
                <a:solidFill>
                  <a:srgbClr val="305669"/>
                </a:solidFill>
                <a:latin typeface="Baloo"/>
                <a:ea typeface="Baloo"/>
                <a:cs typeface="Baloo"/>
                <a:sym typeface="Baloo"/>
              </a:rPr>
              <a:t>Encuentro Nacional de Facultades de Educación: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925391" y="2649893"/>
            <a:ext cx="9929218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8"/>
              </a:lnSpc>
            </a:pPr>
            <a:r>
              <a:rPr lang="en-US" sz="2298">
                <a:solidFill>
                  <a:srgbClr val="A6A6A6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BDFD317C-1EBA-41A0-9C81-6BF628C710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18" r="5497" b="6714"/>
          <a:stretch/>
        </p:blipFill>
        <p:spPr>
          <a:xfrm>
            <a:off x="2276475" y="1132523"/>
            <a:ext cx="14124074" cy="822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3589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0DFDB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002000" y="1084221"/>
            <a:ext cx="2286000" cy="8386353"/>
            <a:chOff x="0" y="0"/>
            <a:chExt cx="3048000" cy="111818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48000" cy="11181842"/>
            </a:xfrm>
            <a:custGeom>
              <a:avLst/>
              <a:gdLst/>
              <a:ahLst/>
              <a:cxnLst/>
              <a:rect l="l" t="t" r="r" b="b"/>
              <a:pathLst>
                <a:path w="3048000" h="11181842">
                  <a:moveTo>
                    <a:pt x="3048000" y="11181842"/>
                  </a:moveTo>
                  <a:lnTo>
                    <a:pt x="0" y="11181842"/>
                  </a:lnTo>
                  <a:lnTo>
                    <a:pt x="0" y="0"/>
                  </a:lnTo>
                  <a:lnTo>
                    <a:pt x="3048000" y="0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-19050"/>
            <a:ext cx="2286000" cy="2181501"/>
            <a:chOff x="0" y="0"/>
            <a:chExt cx="3048000" cy="29086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8000" cy="2908681"/>
            </a:xfrm>
            <a:custGeom>
              <a:avLst/>
              <a:gdLst/>
              <a:ahLst/>
              <a:cxnLst/>
              <a:rect l="l" t="t" r="r" b="b"/>
              <a:pathLst>
                <a:path w="3048000" h="2908681">
                  <a:moveTo>
                    <a:pt x="0" y="0"/>
                  </a:moveTo>
                  <a:lnTo>
                    <a:pt x="3048000" y="0"/>
                  </a:lnTo>
                  <a:lnTo>
                    <a:pt x="3048000" y="2908681"/>
                  </a:lnTo>
                  <a:lnTo>
                    <a:pt x="0" y="2908681"/>
                  </a:lnTo>
                  <a:close/>
                </a:path>
              </a:pathLst>
            </a:custGeom>
            <a:solidFill>
              <a:srgbClr val="1F3D49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Freeform 8"/>
          <p:cNvSpPr/>
          <p:nvPr/>
        </p:nvSpPr>
        <p:spPr>
          <a:xfrm>
            <a:off x="350625" y="667683"/>
            <a:ext cx="1584760" cy="846096"/>
          </a:xfrm>
          <a:custGeom>
            <a:avLst/>
            <a:gdLst/>
            <a:ahLst/>
            <a:cxnLst/>
            <a:rect l="l" t="t" r="r" b="b"/>
            <a:pathLst>
              <a:path w="1584760" h="846096">
                <a:moveTo>
                  <a:pt x="0" y="0"/>
                </a:moveTo>
                <a:lnTo>
                  <a:pt x="1584760" y="0"/>
                </a:lnTo>
                <a:lnTo>
                  <a:pt x="1584760" y="846097"/>
                </a:lnTo>
                <a:lnTo>
                  <a:pt x="0" y="8460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470" b="-47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9" name="Group 9"/>
          <p:cNvGrpSpPr/>
          <p:nvPr/>
        </p:nvGrpSpPr>
        <p:grpSpPr>
          <a:xfrm>
            <a:off x="2276475" y="-9525"/>
            <a:ext cx="16021050" cy="1123017"/>
            <a:chOff x="0" y="0"/>
            <a:chExt cx="21361400" cy="1497355"/>
          </a:xfrm>
        </p:grpSpPr>
        <p:sp>
          <p:nvSpPr>
            <p:cNvPr id="10" name="Freeform 10"/>
            <p:cNvSpPr/>
            <p:nvPr/>
          </p:nvSpPr>
          <p:spPr>
            <a:xfrm>
              <a:off x="12700" y="12700"/>
              <a:ext cx="21336000" cy="1471930"/>
            </a:xfrm>
            <a:custGeom>
              <a:avLst/>
              <a:gdLst/>
              <a:ahLst/>
              <a:cxnLst/>
              <a:rect l="l" t="t" r="r" b="b"/>
              <a:pathLst>
                <a:path w="21336000" h="1471930">
                  <a:moveTo>
                    <a:pt x="0" y="0"/>
                  </a:moveTo>
                  <a:lnTo>
                    <a:pt x="21336000" y="0"/>
                  </a:lnTo>
                  <a:lnTo>
                    <a:pt x="21336000" y="1471930"/>
                  </a:lnTo>
                  <a:lnTo>
                    <a:pt x="0" y="147193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21361400" cy="1497330"/>
            </a:xfrm>
            <a:custGeom>
              <a:avLst/>
              <a:gdLst/>
              <a:ahLst/>
              <a:cxnLst/>
              <a:rect l="l" t="t" r="r" b="b"/>
              <a:pathLst>
                <a:path w="21361400" h="1497330">
                  <a:moveTo>
                    <a:pt x="12700" y="0"/>
                  </a:moveTo>
                  <a:lnTo>
                    <a:pt x="21348700" y="0"/>
                  </a:lnTo>
                  <a:cubicBezTo>
                    <a:pt x="21355686" y="0"/>
                    <a:pt x="21361400" y="5715"/>
                    <a:pt x="21361400" y="12700"/>
                  </a:cubicBezTo>
                  <a:lnTo>
                    <a:pt x="21361400" y="1484630"/>
                  </a:lnTo>
                  <a:cubicBezTo>
                    <a:pt x="21361400" y="1491615"/>
                    <a:pt x="21355686" y="1497330"/>
                    <a:pt x="21348700" y="1497330"/>
                  </a:cubicBezTo>
                  <a:lnTo>
                    <a:pt x="12700" y="1497330"/>
                  </a:lnTo>
                  <a:cubicBezTo>
                    <a:pt x="5715" y="1497330"/>
                    <a:pt x="0" y="1491615"/>
                    <a:pt x="0" y="148463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484630"/>
                  </a:lnTo>
                  <a:lnTo>
                    <a:pt x="12700" y="1484630"/>
                  </a:lnTo>
                  <a:lnTo>
                    <a:pt x="12700" y="1471930"/>
                  </a:lnTo>
                  <a:lnTo>
                    <a:pt x="21348700" y="1471930"/>
                  </a:lnTo>
                  <a:lnTo>
                    <a:pt x="21348700" y="1484630"/>
                  </a:lnTo>
                  <a:lnTo>
                    <a:pt x="21336000" y="1484630"/>
                  </a:lnTo>
                  <a:lnTo>
                    <a:pt x="21336000" y="12700"/>
                  </a:lnTo>
                  <a:lnTo>
                    <a:pt x="21348700" y="12700"/>
                  </a:lnTo>
                  <a:lnTo>
                    <a:pt x="21348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9525" y="9357503"/>
            <a:ext cx="18307050" cy="925801"/>
            <a:chOff x="0" y="0"/>
            <a:chExt cx="24409400" cy="1234402"/>
          </a:xfrm>
        </p:grpSpPr>
        <p:sp>
          <p:nvSpPr>
            <p:cNvPr id="13" name="Freeform 13"/>
            <p:cNvSpPr/>
            <p:nvPr/>
          </p:nvSpPr>
          <p:spPr>
            <a:xfrm>
              <a:off x="12700" y="12700"/>
              <a:ext cx="24384000" cy="1209040"/>
            </a:xfrm>
            <a:custGeom>
              <a:avLst/>
              <a:gdLst/>
              <a:ahLst/>
              <a:cxnLst/>
              <a:rect l="l" t="t" r="r" b="b"/>
              <a:pathLst>
                <a:path w="24384000" h="1209040">
                  <a:moveTo>
                    <a:pt x="0" y="0"/>
                  </a:moveTo>
                  <a:lnTo>
                    <a:pt x="24384000" y="0"/>
                  </a:lnTo>
                  <a:lnTo>
                    <a:pt x="24384000" y="1209040"/>
                  </a:lnTo>
                  <a:lnTo>
                    <a:pt x="0" y="120904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24409400" cy="1234440"/>
            </a:xfrm>
            <a:custGeom>
              <a:avLst/>
              <a:gdLst/>
              <a:ahLst/>
              <a:cxnLst/>
              <a:rect l="l" t="t" r="r" b="b"/>
              <a:pathLst>
                <a:path w="24409400" h="1234440">
                  <a:moveTo>
                    <a:pt x="12700" y="0"/>
                  </a:moveTo>
                  <a:lnTo>
                    <a:pt x="24396700" y="0"/>
                  </a:lnTo>
                  <a:cubicBezTo>
                    <a:pt x="24403686" y="0"/>
                    <a:pt x="24409400" y="5715"/>
                    <a:pt x="24409400" y="12700"/>
                  </a:cubicBezTo>
                  <a:lnTo>
                    <a:pt x="24409400" y="1221740"/>
                  </a:lnTo>
                  <a:cubicBezTo>
                    <a:pt x="24409400" y="1228725"/>
                    <a:pt x="24403686" y="1234440"/>
                    <a:pt x="24396700" y="1234440"/>
                  </a:cubicBezTo>
                  <a:lnTo>
                    <a:pt x="12700" y="1234440"/>
                  </a:lnTo>
                  <a:cubicBezTo>
                    <a:pt x="5715" y="1234440"/>
                    <a:pt x="0" y="1228725"/>
                    <a:pt x="0" y="12217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1740"/>
                  </a:lnTo>
                  <a:lnTo>
                    <a:pt x="12700" y="1221740"/>
                  </a:lnTo>
                  <a:lnTo>
                    <a:pt x="12700" y="1209040"/>
                  </a:lnTo>
                  <a:lnTo>
                    <a:pt x="24396700" y="1209040"/>
                  </a:lnTo>
                  <a:lnTo>
                    <a:pt x="24396700" y="1221740"/>
                  </a:lnTo>
                  <a:lnTo>
                    <a:pt x="24384000" y="1221740"/>
                  </a:lnTo>
                  <a:lnTo>
                    <a:pt x="24384000" y="12700"/>
                  </a:lnTo>
                  <a:lnTo>
                    <a:pt x="24396700" y="12700"/>
                  </a:lnTo>
                  <a:lnTo>
                    <a:pt x="24396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0" y="9367028"/>
            <a:ext cx="2286000" cy="919972"/>
            <a:chOff x="0" y="0"/>
            <a:chExt cx="3048000" cy="12266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48000" cy="1226693"/>
            </a:xfrm>
            <a:custGeom>
              <a:avLst/>
              <a:gdLst/>
              <a:ahLst/>
              <a:cxnLst/>
              <a:rect l="l" t="t" r="r" b="b"/>
              <a:pathLst>
                <a:path w="3048000" h="1226693">
                  <a:moveTo>
                    <a:pt x="0" y="0"/>
                  </a:moveTo>
                  <a:lnTo>
                    <a:pt x="3048000" y="0"/>
                  </a:lnTo>
                  <a:lnTo>
                    <a:pt x="3048000" y="1226693"/>
                  </a:lnTo>
                  <a:lnTo>
                    <a:pt x="0" y="1226693"/>
                  </a:lnTo>
                  <a:close/>
                </a:path>
              </a:pathLst>
            </a:custGeom>
            <a:solidFill>
              <a:srgbClr val="969675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2162451"/>
            <a:ext cx="2286000" cy="938984"/>
            <a:chOff x="0" y="0"/>
            <a:chExt cx="3048000" cy="125197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048000" cy="1252042"/>
            </a:xfrm>
            <a:custGeom>
              <a:avLst/>
              <a:gdLst/>
              <a:ahLst/>
              <a:cxnLst/>
              <a:rect l="l" t="t" r="r" b="b"/>
              <a:pathLst>
                <a:path w="3048000" h="1252042">
                  <a:moveTo>
                    <a:pt x="0" y="0"/>
                  </a:moveTo>
                  <a:lnTo>
                    <a:pt x="3048000" y="0"/>
                  </a:lnTo>
                  <a:lnTo>
                    <a:pt x="3048000" y="1252042"/>
                  </a:lnTo>
                  <a:lnTo>
                    <a:pt x="0" y="1252042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286000" y="2181501"/>
            <a:ext cx="13706161" cy="917753"/>
            <a:chOff x="0" y="0"/>
            <a:chExt cx="18274881" cy="122367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8274919" cy="1223645"/>
            </a:xfrm>
            <a:custGeom>
              <a:avLst/>
              <a:gdLst/>
              <a:ahLst/>
              <a:cxnLst/>
              <a:rect l="l" t="t" r="r" b="b"/>
              <a:pathLst>
                <a:path w="18274919" h="1223645">
                  <a:moveTo>
                    <a:pt x="0" y="0"/>
                  </a:moveTo>
                  <a:lnTo>
                    <a:pt x="18274919" y="0"/>
                  </a:lnTo>
                  <a:lnTo>
                    <a:pt x="18274919" y="1223645"/>
                  </a:lnTo>
                  <a:lnTo>
                    <a:pt x="0" y="12236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5511101" y="2181492"/>
            <a:ext cx="1300801" cy="917753"/>
            <a:chOff x="0" y="0"/>
            <a:chExt cx="1734401" cy="122367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734439" cy="1223645"/>
            </a:xfrm>
            <a:custGeom>
              <a:avLst/>
              <a:gdLst/>
              <a:ahLst/>
              <a:cxnLst/>
              <a:rect l="l" t="t" r="r" b="b"/>
              <a:pathLst>
                <a:path w="1734439" h="1223645">
                  <a:moveTo>
                    <a:pt x="0" y="611886"/>
                  </a:moveTo>
                  <a:cubicBezTo>
                    <a:pt x="0" y="273939"/>
                    <a:pt x="273939" y="0"/>
                    <a:pt x="611886" y="0"/>
                  </a:cubicBezTo>
                  <a:lnTo>
                    <a:pt x="1122553" y="0"/>
                  </a:lnTo>
                  <a:cubicBezTo>
                    <a:pt x="1460500" y="0"/>
                    <a:pt x="1734439" y="273939"/>
                    <a:pt x="1734439" y="611886"/>
                  </a:cubicBezTo>
                  <a:cubicBezTo>
                    <a:pt x="1734439" y="949833"/>
                    <a:pt x="1460500" y="1223645"/>
                    <a:pt x="1122553" y="1223645"/>
                  </a:cubicBezTo>
                  <a:lnTo>
                    <a:pt x="611886" y="1223645"/>
                  </a:lnTo>
                  <a:cubicBezTo>
                    <a:pt x="273939" y="1223645"/>
                    <a:pt x="0" y="949706"/>
                    <a:pt x="0" y="61188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780563" y="2464460"/>
            <a:ext cx="423196" cy="423196"/>
            <a:chOff x="0" y="0"/>
            <a:chExt cx="564261" cy="56426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64261" cy="564261"/>
            </a:xfrm>
            <a:custGeom>
              <a:avLst/>
              <a:gdLst/>
              <a:ahLst/>
              <a:cxnLst/>
              <a:rect l="l" t="t" r="r" b="b"/>
              <a:pathLst>
                <a:path w="564261" h="564261">
                  <a:moveTo>
                    <a:pt x="0" y="0"/>
                  </a:moveTo>
                  <a:lnTo>
                    <a:pt x="564261" y="0"/>
                  </a:lnTo>
                  <a:lnTo>
                    <a:pt x="564261" y="564261"/>
                  </a:lnTo>
                  <a:lnTo>
                    <a:pt x="0" y="564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522353" y="9760591"/>
            <a:ext cx="5457835" cy="273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0"/>
              </a:lnSpc>
            </a:pPr>
            <a:r>
              <a:rPr lang="en-US" sz="135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www.ascofade.co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971480" y="3808185"/>
            <a:ext cx="7627588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2099">
                <a:solidFill>
                  <a:srgbClr val="595959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925391" y="2356295"/>
            <a:ext cx="5860453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8"/>
              </a:lnSpc>
            </a:pPr>
            <a:r>
              <a:rPr lang="en-US" sz="2298">
                <a:solidFill>
                  <a:srgbClr val="E2A332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925391" y="2649893"/>
            <a:ext cx="9929218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8"/>
              </a:lnSpc>
            </a:pPr>
            <a:r>
              <a:rPr lang="en-US" sz="2298">
                <a:solidFill>
                  <a:srgbClr val="A6A6A6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3AF8AE24-0F9D-430C-9313-DCCB5D5A5F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19" t="16094" r="3581" b="7581"/>
          <a:stretch/>
        </p:blipFill>
        <p:spPr>
          <a:xfrm>
            <a:off x="1823821" y="2162451"/>
            <a:ext cx="14988110" cy="6920972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FCD9FC39-8D76-4843-B830-39D4663D96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19" t="6158" r="54093" b="83721"/>
          <a:stretch/>
        </p:blipFill>
        <p:spPr>
          <a:xfrm>
            <a:off x="2367178" y="1186560"/>
            <a:ext cx="6776821" cy="91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73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0DFDB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002000" y="1084221"/>
            <a:ext cx="2286000" cy="8386353"/>
            <a:chOff x="0" y="0"/>
            <a:chExt cx="3048000" cy="111818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48000" cy="11181842"/>
            </a:xfrm>
            <a:custGeom>
              <a:avLst/>
              <a:gdLst/>
              <a:ahLst/>
              <a:cxnLst/>
              <a:rect l="l" t="t" r="r" b="b"/>
              <a:pathLst>
                <a:path w="3048000" h="11181842">
                  <a:moveTo>
                    <a:pt x="3048000" y="11181842"/>
                  </a:moveTo>
                  <a:lnTo>
                    <a:pt x="0" y="11181842"/>
                  </a:lnTo>
                  <a:lnTo>
                    <a:pt x="0" y="0"/>
                  </a:lnTo>
                  <a:lnTo>
                    <a:pt x="3048000" y="0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-19050"/>
            <a:ext cx="2286000" cy="2181501"/>
            <a:chOff x="0" y="0"/>
            <a:chExt cx="3048000" cy="29086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8000" cy="2908681"/>
            </a:xfrm>
            <a:custGeom>
              <a:avLst/>
              <a:gdLst/>
              <a:ahLst/>
              <a:cxnLst/>
              <a:rect l="l" t="t" r="r" b="b"/>
              <a:pathLst>
                <a:path w="3048000" h="2908681">
                  <a:moveTo>
                    <a:pt x="0" y="0"/>
                  </a:moveTo>
                  <a:lnTo>
                    <a:pt x="3048000" y="0"/>
                  </a:lnTo>
                  <a:lnTo>
                    <a:pt x="3048000" y="2908681"/>
                  </a:lnTo>
                  <a:lnTo>
                    <a:pt x="0" y="2908681"/>
                  </a:lnTo>
                  <a:close/>
                </a:path>
              </a:pathLst>
            </a:custGeom>
            <a:solidFill>
              <a:srgbClr val="1F3D49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Freeform 8"/>
          <p:cNvSpPr/>
          <p:nvPr/>
        </p:nvSpPr>
        <p:spPr>
          <a:xfrm>
            <a:off x="350625" y="667683"/>
            <a:ext cx="1584760" cy="846096"/>
          </a:xfrm>
          <a:custGeom>
            <a:avLst/>
            <a:gdLst/>
            <a:ahLst/>
            <a:cxnLst/>
            <a:rect l="l" t="t" r="r" b="b"/>
            <a:pathLst>
              <a:path w="1584760" h="846096">
                <a:moveTo>
                  <a:pt x="0" y="0"/>
                </a:moveTo>
                <a:lnTo>
                  <a:pt x="1584760" y="0"/>
                </a:lnTo>
                <a:lnTo>
                  <a:pt x="1584760" y="846097"/>
                </a:lnTo>
                <a:lnTo>
                  <a:pt x="0" y="8460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470" b="-47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9" name="Group 9"/>
          <p:cNvGrpSpPr/>
          <p:nvPr/>
        </p:nvGrpSpPr>
        <p:grpSpPr>
          <a:xfrm>
            <a:off x="2276475" y="-9525"/>
            <a:ext cx="16021050" cy="1123017"/>
            <a:chOff x="0" y="0"/>
            <a:chExt cx="21361400" cy="1497355"/>
          </a:xfrm>
        </p:grpSpPr>
        <p:sp>
          <p:nvSpPr>
            <p:cNvPr id="10" name="Freeform 10"/>
            <p:cNvSpPr/>
            <p:nvPr/>
          </p:nvSpPr>
          <p:spPr>
            <a:xfrm>
              <a:off x="12700" y="12700"/>
              <a:ext cx="21336000" cy="1471930"/>
            </a:xfrm>
            <a:custGeom>
              <a:avLst/>
              <a:gdLst/>
              <a:ahLst/>
              <a:cxnLst/>
              <a:rect l="l" t="t" r="r" b="b"/>
              <a:pathLst>
                <a:path w="21336000" h="1471930">
                  <a:moveTo>
                    <a:pt x="0" y="0"/>
                  </a:moveTo>
                  <a:lnTo>
                    <a:pt x="21336000" y="0"/>
                  </a:lnTo>
                  <a:lnTo>
                    <a:pt x="21336000" y="1471930"/>
                  </a:lnTo>
                  <a:lnTo>
                    <a:pt x="0" y="147193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21361400" cy="1497330"/>
            </a:xfrm>
            <a:custGeom>
              <a:avLst/>
              <a:gdLst/>
              <a:ahLst/>
              <a:cxnLst/>
              <a:rect l="l" t="t" r="r" b="b"/>
              <a:pathLst>
                <a:path w="21361400" h="1497330">
                  <a:moveTo>
                    <a:pt x="12700" y="0"/>
                  </a:moveTo>
                  <a:lnTo>
                    <a:pt x="21348700" y="0"/>
                  </a:lnTo>
                  <a:cubicBezTo>
                    <a:pt x="21355686" y="0"/>
                    <a:pt x="21361400" y="5715"/>
                    <a:pt x="21361400" y="12700"/>
                  </a:cubicBezTo>
                  <a:lnTo>
                    <a:pt x="21361400" y="1484630"/>
                  </a:lnTo>
                  <a:cubicBezTo>
                    <a:pt x="21361400" y="1491615"/>
                    <a:pt x="21355686" y="1497330"/>
                    <a:pt x="21348700" y="1497330"/>
                  </a:cubicBezTo>
                  <a:lnTo>
                    <a:pt x="12700" y="1497330"/>
                  </a:lnTo>
                  <a:cubicBezTo>
                    <a:pt x="5715" y="1497330"/>
                    <a:pt x="0" y="1491615"/>
                    <a:pt x="0" y="148463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484630"/>
                  </a:lnTo>
                  <a:lnTo>
                    <a:pt x="12700" y="1484630"/>
                  </a:lnTo>
                  <a:lnTo>
                    <a:pt x="12700" y="1471930"/>
                  </a:lnTo>
                  <a:lnTo>
                    <a:pt x="21348700" y="1471930"/>
                  </a:lnTo>
                  <a:lnTo>
                    <a:pt x="21348700" y="1484630"/>
                  </a:lnTo>
                  <a:lnTo>
                    <a:pt x="21336000" y="1484630"/>
                  </a:lnTo>
                  <a:lnTo>
                    <a:pt x="21336000" y="12700"/>
                  </a:lnTo>
                  <a:lnTo>
                    <a:pt x="21348700" y="12700"/>
                  </a:lnTo>
                  <a:lnTo>
                    <a:pt x="21348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9525" y="9357503"/>
            <a:ext cx="18307050" cy="925801"/>
            <a:chOff x="0" y="0"/>
            <a:chExt cx="24409400" cy="1234402"/>
          </a:xfrm>
        </p:grpSpPr>
        <p:sp>
          <p:nvSpPr>
            <p:cNvPr id="13" name="Freeform 13"/>
            <p:cNvSpPr/>
            <p:nvPr/>
          </p:nvSpPr>
          <p:spPr>
            <a:xfrm>
              <a:off x="12700" y="12700"/>
              <a:ext cx="24384000" cy="1209040"/>
            </a:xfrm>
            <a:custGeom>
              <a:avLst/>
              <a:gdLst/>
              <a:ahLst/>
              <a:cxnLst/>
              <a:rect l="l" t="t" r="r" b="b"/>
              <a:pathLst>
                <a:path w="24384000" h="1209040">
                  <a:moveTo>
                    <a:pt x="0" y="0"/>
                  </a:moveTo>
                  <a:lnTo>
                    <a:pt x="24384000" y="0"/>
                  </a:lnTo>
                  <a:lnTo>
                    <a:pt x="24384000" y="1209040"/>
                  </a:lnTo>
                  <a:lnTo>
                    <a:pt x="0" y="120904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24409400" cy="1234440"/>
            </a:xfrm>
            <a:custGeom>
              <a:avLst/>
              <a:gdLst/>
              <a:ahLst/>
              <a:cxnLst/>
              <a:rect l="l" t="t" r="r" b="b"/>
              <a:pathLst>
                <a:path w="24409400" h="1234440">
                  <a:moveTo>
                    <a:pt x="12700" y="0"/>
                  </a:moveTo>
                  <a:lnTo>
                    <a:pt x="24396700" y="0"/>
                  </a:lnTo>
                  <a:cubicBezTo>
                    <a:pt x="24403686" y="0"/>
                    <a:pt x="24409400" y="5715"/>
                    <a:pt x="24409400" y="12700"/>
                  </a:cubicBezTo>
                  <a:lnTo>
                    <a:pt x="24409400" y="1221740"/>
                  </a:lnTo>
                  <a:cubicBezTo>
                    <a:pt x="24409400" y="1228725"/>
                    <a:pt x="24403686" y="1234440"/>
                    <a:pt x="24396700" y="1234440"/>
                  </a:cubicBezTo>
                  <a:lnTo>
                    <a:pt x="12700" y="1234440"/>
                  </a:lnTo>
                  <a:cubicBezTo>
                    <a:pt x="5715" y="1234440"/>
                    <a:pt x="0" y="1228725"/>
                    <a:pt x="0" y="12217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1740"/>
                  </a:lnTo>
                  <a:lnTo>
                    <a:pt x="12700" y="1221740"/>
                  </a:lnTo>
                  <a:lnTo>
                    <a:pt x="12700" y="1209040"/>
                  </a:lnTo>
                  <a:lnTo>
                    <a:pt x="24396700" y="1209040"/>
                  </a:lnTo>
                  <a:lnTo>
                    <a:pt x="24396700" y="1221740"/>
                  </a:lnTo>
                  <a:lnTo>
                    <a:pt x="24384000" y="1221740"/>
                  </a:lnTo>
                  <a:lnTo>
                    <a:pt x="24384000" y="12700"/>
                  </a:lnTo>
                  <a:lnTo>
                    <a:pt x="24396700" y="12700"/>
                  </a:lnTo>
                  <a:lnTo>
                    <a:pt x="24396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0" y="9367028"/>
            <a:ext cx="2286000" cy="919972"/>
            <a:chOff x="0" y="0"/>
            <a:chExt cx="3048000" cy="12266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48000" cy="1226693"/>
            </a:xfrm>
            <a:custGeom>
              <a:avLst/>
              <a:gdLst/>
              <a:ahLst/>
              <a:cxnLst/>
              <a:rect l="l" t="t" r="r" b="b"/>
              <a:pathLst>
                <a:path w="3048000" h="1226693">
                  <a:moveTo>
                    <a:pt x="0" y="0"/>
                  </a:moveTo>
                  <a:lnTo>
                    <a:pt x="3048000" y="0"/>
                  </a:lnTo>
                  <a:lnTo>
                    <a:pt x="3048000" y="1226693"/>
                  </a:lnTo>
                  <a:lnTo>
                    <a:pt x="0" y="1226693"/>
                  </a:lnTo>
                  <a:close/>
                </a:path>
              </a:pathLst>
            </a:custGeom>
            <a:solidFill>
              <a:srgbClr val="969675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2162451"/>
            <a:ext cx="2286000" cy="938984"/>
            <a:chOff x="0" y="0"/>
            <a:chExt cx="3048000" cy="125197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048000" cy="1252042"/>
            </a:xfrm>
            <a:custGeom>
              <a:avLst/>
              <a:gdLst/>
              <a:ahLst/>
              <a:cxnLst/>
              <a:rect l="l" t="t" r="r" b="b"/>
              <a:pathLst>
                <a:path w="3048000" h="1252042">
                  <a:moveTo>
                    <a:pt x="0" y="0"/>
                  </a:moveTo>
                  <a:lnTo>
                    <a:pt x="3048000" y="0"/>
                  </a:lnTo>
                  <a:lnTo>
                    <a:pt x="3048000" y="1252042"/>
                  </a:lnTo>
                  <a:lnTo>
                    <a:pt x="0" y="1252042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286000" y="2181501"/>
            <a:ext cx="13706161" cy="7185480"/>
            <a:chOff x="0" y="0"/>
            <a:chExt cx="18274881" cy="122367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8274919" cy="1223645"/>
            </a:xfrm>
            <a:custGeom>
              <a:avLst/>
              <a:gdLst/>
              <a:ahLst/>
              <a:cxnLst/>
              <a:rect l="l" t="t" r="r" b="b"/>
              <a:pathLst>
                <a:path w="18274919" h="1223645">
                  <a:moveTo>
                    <a:pt x="0" y="0"/>
                  </a:moveTo>
                  <a:lnTo>
                    <a:pt x="18274919" y="0"/>
                  </a:lnTo>
                  <a:lnTo>
                    <a:pt x="18274919" y="1223645"/>
                  </a:lnTo>
                  <a:lnTo>
                    <a:pt x="0" y="12236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522353" y="9760591"/>
            <a:ext cx="5457835" cy="273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0"/>
              </a:lnSpc>
            </a:pPr>
            <a:r>
              <a:rPr lang="en-US" sz="135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www.ascofade.co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3CFF1EAD-BB29-4E59-B5B8-A34E28090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4360" y="2162452"/>
            <a:ext cx="7488779" cy="4428848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EDAD677-CB54-4DBA-9524-839AD0532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072" y="2552700"/>
            <a:ext cx="6700928" cy="606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415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0DFDB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002000" y="1084221"/>
            <a:ext cx="2286000" cy="8386353"/>
            <a:chOff x="0" y="0"/>
            <a:chExt cx="3048000" cy="111818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48000" cy="11181842"/>
            </a:xfrm>
            <a:custGeom>
              <a:avLst/>
              <a:gdLst/>
              <a:ahLst/>
              <a:cxnLst/>
              <a:rect l="l" t="t" r="r" b="b"/>
              <a:pathLst>
                <a:path w="3048000" h="11181842">
                  <a:moveTo>
                    <a:pt x="3048000" y="11181842"/>
                  </a:moveTo>
                  <a:lnTo>
                    <a:pt x="0" y="11181842"/>
                  </a:lnTo>
                  <a:lnTo>
                    <a:pt x="0" y="0"/>
                  </a:lnTo>
                  <a:lnTo>
                    <a:pt x="3048000" y="0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-19050"/>
            <a:ext cx="2286000" cy="2181501"/>
            <a:chOff x="0" y="0"/>
            <a:chExt cx="3048000" cy="29086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8000" cy="2908681"/>
            </a:xfrm>
            <a:custGeom>
              <a:avLst/>
              <a:gdLst/>
              <a:ahLst/>
              <a:cxnLst/>
              <a:rect l="l" t="t" r="r" b="b"/>
              <a:pathLst>
                <a:path w="3048000" h="2908681">
                  <a:moveTo>
                    <a:pt x="0" y="0"/>
                  </a:moveTo>
                  <a:lnTo>
                    <a:pt x="3048000" y="0"/>
                  </a:lnTo>
                  <a:lnTo>
                    <a:pt x="3048000" y="2908681"/>
                  </a:lnTo>
                  <a:lnTo>
                    <a:pt x="0" y="2908681"/>
                  </a:lnTo>
                  <a:close/>
                </a:path>
              </a:pathLst>
            </a:custGeom>
            <a:solidFill>
              <a:srgbClr val="1F3D49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Freeform 8"/>
          <p:cNvSpPr/>
          <p:nvPr/>
        </p:nvSpPr>
        <p:spPr>
          <a:xfrm>
            <a:off x="350625" y="667683"/>
            <a:ext cx="1584760" cy="846096"/>
          </a:xfrm>
          <a:custGeom>
            <a:avLst/>
            <a:gdLst/>
            <a:ahLst/>
            <a:cxnLst/>
            <a:rect l="l" t="t" r="r" b="b"/>
            <a:pathLst>
              <a:path w="1584760" h="846096">
                <a:moveTo>
                  <a:pt x="0" y="0"/>
                </a:moveTo>
                <a:lnTo>
                  <a:pt x="1584760" y="0"/>
                </a:lnTo>
                <a:lnTo>
                  <a:pt x="1584760" y="846097"/>
                </a:lnTo>
                <a:lnTo>
                  <a:pt x="0" y="8460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470" b="-47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9" name="Group 9"/>
          <p:cNvGrpSpPr/>
          <p:nvPr/>
        </p:nvGrpSpPr>
        <p:grpSpPr>
          <a:xfrm>
            <a:off x="2276475" y="-9525"/>
            <a:ext cx="16021050" cy="1123017"/>
            <a:chOff x="0" y="0"/>
            <a:chExt cx="21361400" cy="1497355"/>
          </a:xfrm>
        </p:grpSpPr>
        <p:sp>
          <p:nvSpPr>
            <p:cNvPr id="10" name="Freeform 10"/>
            <p:cNvSpPr/>
            <p:nvPr/>
          </p:nvSpPr>
          <p:spPr>
            <a:xfrm>
              <a:off x="12700" y="12700"/>
              <a:ext cx="21336000" cy="1471930"/>
            </a:xfrm>
            <a:custGeom>
              <a:avLst/>
              <a:gdLst/>
              <a:ahLst/>
              <a:cxnLst/>
              <a:rect l="l" t="t" r="r" b="b"/>
              <a:pathLst>
                <a:path w="21336000" h="1471930">
                  <a:moveTo>
                    <a:pt x="0" y="0"/>
                  </a:moveTo>
                  <a:lnTo>
                    <a:pt x="21336000" y="0"/>
                  </a:lnTo>
                  <a:lnTo>
                    <a:pt x="21336000" y="1471930"/>
                  </a:lnTo>
                  <a:lnTo>
                    <a:pt x="0" y="147193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21361400" cy="1497330"/>
            </a:xfrm>
            <a:custGeom>
              <a:avLst/>
              <a:gdLst/>
              <a:ahLst/>
              <a:cxnLst/>
              <a:rect l="l" t="t" r="r" b="b"/>
              <a:pathLst>
                <a:path w="21361400" h="1497330">
                  <a:moveTo>
                    <a:pt x="12700" y="0"/>
                  </a:moveTo>
                  <a:lnTo>
                    <a:pt x="21348700" y="0"/>
                  </a:lnTo>
                  <a:cubicBezTo>
                    <a:pt x="21355686" y="0"/>
                    <a:pt x="21361400" y="5715"/>
                    <a:pt x="21361400" y="12700"/>
                  </a:cubicBezTo>
                  <a:lnTo>
                    <a:pt x="21361400" y="1484630"/>
                  </a:lnTo>
                  <a:cubicBezTo>
                    <a:pt x="21361400" y="1491615"/>
                    <a:pt x="21355686" y="1497330"/>
                    <a:pt x="21348700" y="1497330"/>
                  </a:cubicBezTo>
                  <a:lnTo>
                    <a:pt x="12700" y="1497330"/>
                  </a:lnTo>
                  <a:cubicBezTo>
                    <a:pt x="5715" y="1497330"/>
                    <a:pt x="0" y="1491615"/>
                    <a:pt x="0" y="148463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484630"/>
                  </a:lnTo>
                  <a:lnTo>
                    <a:pt x="12700" y="1484630"/>
                  </a:lnTo>
                  <a:lnTo>
                    <a:pt x="12700" y="1471930"/>
                  </a:lnTo>
                  <a:lnTo>
                    <a:pt x="21348700" y="1471930"/>
                  </a:lnTo>
                  <a:lnTo>
                    <a:pt x="21348700" y="1484630"/>
                  </a:lnTo>
                  <a:lnTo>
                    <a:pt x="21336000" y="1484630"/>
                  </a:lnTo>
                  <a:lnTo>
                    <a:pt x="21336000" y="12700"/>
                  </a:lnTo>
                  <a:lnTo>
                    <a:pt x="21348700" y="12700"/>
                  </a:lnTo>
                  <a:lnTo>
                    <a:pt x="21348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9525" y="9357503"/>
            <a:ext cx="18307050" cy="925801"/>
            <a:chOff x="0" y="0"/>
            <a:chExt cx="24409400" cy="1234402"/>
          </a:xfrm>
        </p:grpSpPr>
        <p:sp>
          <p:nvSpPr>
            <p:cNvPr id="13" name="Freeform 13"/>
            <p:cNvSpPr/>
            <p:nvPr/>
          </p:nvSpPr>
          <p:spPr>
            <a:xfrm>
              <a:off x="12700" y="12700"/>
              <a:ext cx="24384000" cy="1209040"/>
            </a:xfrm>
            <a:custGeom>
              <a:avLst/>
              <a:gdLst/>
              <a:ahLst/>
              <a:cxnLst/>
              <a:rect l="l" t="t" r="r" b="b"/>
              <a:pathLst>
                <a:path w="24384000" h="1209040">
                  <a:moveTo>
                    <a:pt x="0" y="0"/>
                  </a:moveTo>
                  <a:lnTo>
                    <a:pt x="24384000" y="0"/>
                  </a:lnTo>
                  <a:lnTo>
                    <a:pt x="24384000" y="1209040"/>
                  </a:lnTo>
                  <a:lnTo>
                    <a:pt x="0" y="120904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24409400" cy="1234440"/>
            </a:xfrm>
            <a:custGeom>
              <a:avLst/>
              <a:gdLst/>
              <a:ahLst/>
              <a:cxnLst/>
              <a:rect l="l" t="t" r="r" b="b"/>
              <a:pathLst>
                <a:path w="24409400" h="1234440">
                  <a:moveTo>
                    <a:pt x="12700" y="0"/>
                  </a:moveTo>
                  <a:lnTo>
                    <a:pt x="24396700" y="0"/>
                  </a:lnTo>
                  <a:cubicBezTo>
                    <a:pt x="24403686" y="0"/>
                    <a:pt x="24409400" y="5715"/>
                    <a:pt x="24409400" y="12700"/>
                  </a:cubicBezTo>
                  <a:lnTo>
                    <a:pt x="24409400" y="1221740"/>
                  </a:lnTo>
                  <a:cubicBezTo>
                    <a:pt x="24409400" y="1228725"/>
                    <a:pt x="24403686" y="1234440"/>
                    <a:pt x="24396700" y="1234440"/>
                  </a:cubicBezTo>
                  <a:lnTo>
                    <a:pt x="12700" y="1234440"/>
                  </a:lnTo>
                  <a:cubicBezTo>
                    <a:pt x="5715" y="1234440"/>
                    <a:pt x="0" y="1228725"/>
                    <a:pt x="0" y="12217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1740"/>
                  </a:lnTo>
                  <a:lnTo>
                    <a:pt x="12700" y="1221740"/>
                  </a:lnTo>
                  <a:lnTo>
                    <a:pt x="12700" y="1209040"/>
                  </a:lnTo>
                  <a:lnTo>
                    <a:pt x="24396700" y="1209040"/>
                  </a:lnTo>
                  <a:lnTo>
                    <a:pt x="24396700" y="1221740"/>
                  </a:lnTo>
                  <a:lnTo>
                    <a:pt x="24384000" y="1221740"/>
                  </a:lnTo>
                  <a:lnTo>
                    <a:pt x="24384000" y="12700"/>
                  </a:lnTo>
                  <a:lnTo>
                    <a:pt x="24396700" y="12700"/>
                  </a:lnTo>
                  <a:lnTo>
                    <a:pt x="24396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0" y="9367028"/>
            <a:ext cx="2286000" cy="919972"/>
            <a:chOff x="0" y="0"/>
            <a:chExt cx="3048000" cy="12266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48000" cy="1226693"/>
            </a:xfrm>
            <a:custGeom>
              <a:avLst/>
              <a:gdLst/>
              <a:ahLst/>
              <a:cxnLst/>
              <a:rect l="l" t="t" r="r" b="b"/>
              <a:pathLst>
                <a:path w="3048000" h="1226693">
                  <a:moveTo>
                    <a:pt x="0" y="0"/>
                  </a:moveTo>
                  <a:lnTo>
                    <a:pt x="3048000" y="0"/>
                  </a:lnTo>
                  <a:lnTo>
                    <a:pt x="3048000" y="1226693"/>
                  </a:lnTo>
                  <a:lnTo>
                    <a:pt x="0" y="1226693"/>
                  </a:lnTo>
                  <a:close/>
                </a:path>
              </a:pathLst>
            </a:custGeom>
            <a:solidFill>
              <a:srgbClr val="969675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2162451"/>
            <a:ext cx="2286000" cy="938984"/>
            <a:chOff x="0" y="0"/>
            <a:chExt cx="3048000" cy="125197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048000" cy="1252042"/>
            </a:xfrm>
            <a:custGeom>
              <a:avLst/>
              <a:gdLst/>
              <a:ahLst/>
              <a:cxnLst/>
              <a:rect l="l" t="t" r="r" b="b"/>
              <a:pathLst>
                <a:path w="3048000" h="1252042">
                  <a:moveTo>
                    <a:pt x="0" y="0"/>
                  </a:moveTo>
                  <a:lnTo>
                    <a:pt x="3048000" y="0"/>
                  </a:lnTo>
                  <a:lnTo>
                    <a:pt x="3048000" y="1252042"/>
                  </a:lnTo>
                  <a:lnTo>
                    <a:pt x="0" y="1252042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286000" y="2181501"/>
            <a:ext cx="13706161" cy="917753"/>
            <a:chOff x="0" y="0"/>
            <a:chExt cx="18274881" cy="122367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8274919" cy="1223645"/>
            </a:xfrm>
            <a:custGeom>
              <a:avLst/>
              <a:gdLst/>
              <a:ahLst/>
              <a:cxnLst/>
              <a:rect l="l" t="t" r="r" b="b"/>
              <a:pathLst>
                <a:path w="18274919" h="1223645">
                  <a:moveTo>
                    <a:pt x="0" y="0"/>
                  </a:moveTo>
                  <a:lnTo>
                    <a:pt x="18274919" y="0"/>
                  </a:lnTo>
                  <a:lnTo>
                    <a:pt x="18274919" y="1223645"/>
                  </a:lnTo>
                  <a:lnTo>
                    <a:pt x="0" y="12236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5511101" y="2181492"/>
            <a:ext cx="1300801" cy="917753"/>
            <a:chOff x="0" y="0"/>
            <a:chExt cx="1734401" cy="122367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734439" cy="1223645"/>
            </a:xfrm>
            <a:custGeom>
              <a:avLst/>
              <a:gdLst/>
              <a:ahLst/>
              <a:cxnLst/>
              <a:rect l="l" t="t" r="r" b="b"/>
              <a:pathLst>
                <a:path w="1734439" h="1223645">
                  <a:moveTo>
                    <a:pt x="0" y="611886"/>
                  </a:moveTo>
                  <a:cubicBezTo>
                    <a:pt x="0" y="273939"/>
                    <a:pt x="273939" y="0"/>
                    <a:pt x="611886" y="0"/>
                  </a:cubicBezTo>
                  <a:lnTo>
                    <a:pt x="1122553" y="0"/>
                  </a:lnTo>
                  <a:cubicBezTo>
                    <a:pt x="1460500" y="0"/>
                    <a:pt x="1734439" y="273939"/>
                    <a:pt x="1734439" y="611886"/>
                  </a:cubicBezTo>
                  <a:cubicBezTo>
                    <a:pt x="1734439" y="949833"/>
                    <a:pt x="1460500" y="1223645"/>
                    <a:pt x="1122553" y="1223645"/>
                  </a:cubicBezTo>
                  <a:lnTo>
                    <a:pt x="611886" y="1223645"/>
                  </a:lnTo>
                  <a:cubicBezTo>
                    <a:pt x="273939" y="1223645"/>
                    <a:pt x="0" y="949706"/>
                    <a:pt x="0" y="61188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780563" y="2464460"/>
            <a:ext cx="423196" cy="423196"/>
            <a:chOff x="0" y="0"/>
            <a:chExt cx="564261" cy="56426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64261" cy="564261"/>
            </a:xfrm>
            <a:custGeom>
              <a:avLst/>
              <a:gdLst/>
              <a:ahLst/>
              <a:cxnLst/>
              <a:rect l="l" t="t" r="r" b="b"/>
              <a:pathLst>
                <a:path w="564261" h="564261">
                  <a:moveTo>
                    <a:pt x="0" y="0"/>
                  </a:moveTo>
                  <a:lnTo>
                    <a:pt x="564261" y="0"/>
                  </a:lnTo>
                  <a:lnTo>
                    <a:pt x="564261" y="564261"/>
                  </a:lnTo>
                  <a:lnTo>
                    <a:pt x="0" y="564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522353" y="9760591"/>
            <a:ext cx="5457835" cy="273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0"/>
              </a:lnSpc>
            </a:pPr>
            <a:r>
              <a:rPr lang="en-US" sz="135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www.ascofade.co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971480" y="3808185"/>
            <a:ext cx="7627588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2099">
                <a:solidFill>
                  <a:srgbClr val="595959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925391" y="2356295"/>
            <a:ext cx="5860453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8"/>
              </a:lnSpc>
            </a:pPr>
            <a:r>
              <a:rPr lang="en-US" sz="2298">
                <a:solidFill>
                  <a:srgbClr val="E2A332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614090" y="1599505"/>
            <a:ext cx="12343508" cy="308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61"/>
              </a:lnSpc>
            </a:pPr>
            <a:r>
              <a:rPr lang="en-US" sz="2599" dirty="0">
                <a:solidFill>
                  <a:srgbClr val="305669"/>
                </a:solidFill>
                <a:latin typeface="Baloo"/>
                <a:ea typeface="Baloo"/>
                <a:cs typeface="Baloo"/>
                <a:sym typeface="Baloo"/>
              </a:rPr>
              <a:t>Encuentro Nacional de Facultades de Educación: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925391" y="2649893"/>
            <a:ext cx="9929218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8"/>
              </a:lnSpc>
            </a:pPr>
            <a:r>
              <a:rPr lang="en-US" sz="2298">
                <a:solidFill>
                  <a:srgbClr val="A6A6A6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CDF60190-A869-4F99-9450-49E16683F2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8" t="3674" r="1445" b="4059"/>
          <a:stretch/>
        </p:blipFill>
        <p:spPr>
          <a:xfrm>
            <a:off x="2276190" y="981323"/>
            <a:ext cx="15618184" cy="836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499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0DFDB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002000" y="1084221"/>
            <a:ext cx="2286000" cy="8386353"/>
            <a:chOff x="0" y="0"/>
            <a:chExt cx="3048000" cy="111818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48000" cy="11181842"/>
            </a:xfrm>
            <a:custGeom>
              <a:avLst/>
              <a:gdLst/>
              <a:ahLst/>
              <a:cxnLst/>
              <a:rect l="l" t="t" r="r" b="b"/>
              <a:pathLst>
                <a:path w="3048000" h="11181842">
                  <a:moveTo>
                    <a:pt x="3048000" y="11181842"/>
                  </a:moveTo>
                  <a:lnTo>
                    <a:pt x="0" y="11181842"/>
                  </a:lnTo>
                  <a:lnTo>
                    <a:pt x="0" y="0"/>
                  </a:lnTo>
                  <a:lnTo>
                    <a:pt x="3048000" y="0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-19050"/>
            <a:ext cx="2286000" cy="2181501"/>
            <a:chOff x="0" y="0"/>
            <a:chExt cx="3048000" cy="29086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8000" cy="2908681"/>
            </a:xfrm>
            <a:custGeom>
              <a:avLst/>
              <a:gdLst/>
              <a:ahLst/>
              <a:cxnLst/>
              <a:rect l="l" t="t" r="r" b="b"/>
              <a:pathLst>
                <a:path w="3048000" h="2908681">
                  <a:moveTo>
                    <a:pt x="0" y="0"/>
                  </a:moveTo>
                  <a:lnTo>
                    <a:pt x="3048000" y="0"/>
                  </a:lnTo>
                  <a:lnTo>
                    <a:pt x="3048000" y="2908681"/>
                  </a:lnTo>
                  <a:lnTo>
                    <a:pt x="0" y="2908681"/>
                  </a:lnTo>
                  <a:close/>
                </a:path>
              </a:pathLst>
            </a:custGeom>
            <a:solidFill>
              <a:srgbClr val="1F3D49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Freeform 8"/>
          <p:cNvSpPr/>
          <p:nvPr/>
        </p:nvSpPr>
        <p:spPr>
          <a:xfrm>
            <a:off x="350625" y="667683"/>
            <a:ext cx="1584760" cy="846096"/>
          </a:xfrm>
          <a:custGeom>
            <a:avLst/>
            <a:gdLst/>
            <a:ahLst/>
            <a:cxnLst/>
            <a:rect l="l" t="t" r="r" b="b"/>
            <a:pathLst>
              <a:path w="1584760" h="846096">
                <a:moveTo>
                  <a:pt x="0" y="0"/>
                </a:moveTo>
                <a:lnTo>
                  <a:pt x="1584760" y="0"/>
                </a:lnTo>
                <a:lnTo>
                  <a:pt x="1584760" y="846097"/>
                </a:lnTo>
                <a:lnTo>
                  <a:pt x="0" y="8460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470" b="-47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9" name="Group 9"/>
          <p:cNvGrpSpPr/>
          <p:nvPr/>
        </p:nvGrpSpPr>
        <p:grpSpPr>
          <a:xfrm>
            <a:off x="2276475" y="-9525"/>
            <a:ext cx="16021050" cy="1123017"/>
            <a:chOff x="0" y="0"/>
            <a:chExt cx="21361400" cy="1497355"/>
          </a:xfrm>
        </p:grpSpPr>
        <p:sp>
          <p:nvSpPr>
            <p:cNvPr id="10" name="Freeform 10"/>
            <p:cNvSpPr/>
            <p:nvPr/>
          </p:nvSpPr>
          <p:spPr>
            <a:xfrm>
              <a:off x="12700" y="12700"/>
              <a:ext cx="21336000" cy="1471930"/>
            </a:xfrm>
            <a:custGeom>
              <a:avLst/>
              <a:gdLst/>
              <a:ahLst/>
              <a:cxnLst/>
              <a:rect l="l" t="t" r="r" b="b"/>
              <a:pathLst>
                <a:path w="21336000" h="1471930">
                  <a:moveTo>
                    <a:pt x="0" y="0"/>
                  </a:moveTo>
                  <a:lnTo>
                    <a:pt x="21336000" y="0"/>
                  </a:lnTo>
                  <a:lnTo>
                    <a:pt x="21336000" y="1471930"/>
                  </a:lnTo>
                  <a:lnTo>
                    <a:pt x="0" y="147193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21361400" cy="1497330"/>
            </a:xfrm>
            <a:custGeom>
              <a:avLst/>
              <a:gdLst/>
              <a:ahLst/>
              <a:cxnLst/>
              <a:rect l="l" t="t" r="r" b="b"/>
              <a:pathLst>
                <a:path w="21361400" h="1497330">
                  <a:moveTo>
                    <a:pt x="12700" y="0"/>
                  </a:moveTo>
                  <a:lnTo>
                    <a:pt x="21348700" y="0"/>
                  </a:lnTo>
                  <a:cubicBezTo>
                    <a:pt x="21355686" y="0"/>
                    <a:pt x="21361400" y="5715"/>
                    <a:pt x="21361400" y="12700"/>
                  </a:cubicBezTo>
                  <a:lnTo>
                    <a:pt x="21361400" y="1484630"/>
                  </a:lnTo>
                  <a:cubicBezTo>
                    <a:pt x="21361400" y="1491615"/>
                    <a:pt x="21355686" y="1497330"/>
                    <a:pt x="21348700" y="1497330"/>
                  </a:cubicBezTo>
                  <a:lnTo>
                    <a:pt x="12700" y="1497330"/>
                  </a:lnTo>
                  <a:cubicBezTo>
                    <a:pt x="5715" y="1497330"/>
                    <a:pt x="0" y="1491615"/>
                    <a:pt x="0" y="148463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484630"/>
                  </a:lnTo>
                  <a:lnTo>
                    <a:pt x="12700" y="1484630"/>
                  </a:lnTo>
                  <a:lnTo>
                    <a:pt x="12700" y="1471930"/>
                  </a:lnTo>
                  <a:lnTo>
                    <a:pt x="21348700" y="1471930"/>
                  </a:lnTo>
                  <a:lnTo>
                    <a:pt x="21348700" y="1484630"/>
                  </a:lnTo>
                  <a:lnTo>
                    <a:pt x="21336000" y="1484630"/>
                  </a:lnTo>
                  <a:lnTo>
                    <a:pt x="21336000" y="12700"/>
                  </a:lnTo>
                  <a:lnTo>
                    <a:pt x="21348700" y="12700"/>
                  </a:lnTo>
                  <a:lnTo>
                    <a:pt x="21348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9525" y="9357503"/>
            <a:ext cx="18307050" cy="925801"/>
            <a:chOff x="0" y="0"/>
            <a:chExt cx="24409400" cy="1234402"/>
          </a:xfrm>
        </p:grpSpPr>
        <p:sp>
          <p:nvSpPr>
            <p:cNvPr id="13" name="Freeform 13"/>
            <p:cNvSpPr/>
            <p:nvPr/>
          </p:nvSpPr>
          <p:spPr>
            <a:xfrm>
              <a:off x="12700" y="12700"/>
              <a:ext cx="24384000" cy="1209040"/>
            </a:xfrm>
            <a:custGeom>
              <a:avLst/>
              <a:gdLst/>
              <a:ahLst/>
              <a:cxnLst/>
              <a:rect l="l" t="t" r="r" b="b"/>
              <a:pathLst>
                <a:path w="24384000" h="1209040">
                  <a:moveTo>
                    <a:pt x="0" y="0"/>
                  </a:moveTo>
                  <a:lnTo>
                    <a:pt x="24384000" y="0"/>
                  </a:lnTo>
                  <a:lnTo>
                    <a:pt x="24384000" y="1209040"/>
                  </a:lnTo>
                  <a:lnTo>
                    <a:pt x="0" y="120904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24409400" cy="1234440"/>
            </a:xfrm>
            <a:custGeom>
              <a:avLst/>
              <a:gdLst/>
              <a:ahLst/>
              <a:cxnLst/>
              <a:rect l="l" t="t" r="r" b="b"/>
              <a:pathLst>
                <a:path w="24409400" h="1234440">
                  <a:moveTo>
                    <a:pt x="12700" y="0"/>
                  </a:moveTo>
                  <a:lnTo>
                    <a:pt x="24396700" y="0"/>
                  </a:lnTo>
                  <a:cubicBezTo>
                    <a:pt x="24403686" y="0"/>
                    <a:pt x="24409400" y="5715"/>
                    <a:pt x="24409400" y="12700"/>
                  </a:cubicBezTo>
                  <a:lnTo>
                    <a:pt x="24409400" y="1221740"/>
                  </a:lnTo>
                  <a:cubicBezTo>
                    <a:pt x="24409400" y="1228725"/>
                    <a:pt x="24403686" y="1234440"/>
                    <a:pt x="24396700" y="1234440"/>
                  </a:cubicBezTo>
                  <a:lnTo>
                    <a:pt x="12700" y="1234440"/>
                  </a:lnTo>
                  <a:cubicBezTo>
                    <a:pt x="5715" y="1234440"/>
                    <a:pt x="0" y="1228725"/>
                    <a:pt x="0" y="12217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1740"/>
                  </a:lnTo>
                  <a:lnTo>
                    <a:pt x="12700" y="1221740"/>
                  </a:lnTo>
                  <a:lnTo>
                    <a:pt x="12700" y="1209040"/>
                  </a:lnTo>
                  <a:lnTo>
                    <a:pt x="24396700" y="1209040"/>
                  </a:lnTo>
                  <a:lnTo>
                    <a:pt x="24396700" y="1221740"/>
                  </a:lnTo>
                  <a:lnTo>
                    <a:pt x="24384000" y="1221740"/>
                  </a:lnTo>
                  <a:lnTo>
                    <a:pt x="24384000" y="12700"/>
                  </a:lnTo>
                  <a:lnTo>
                    <a:pt x="24396700" y="12700"/>
                  </a:lnTo>
                  <a:lnTo>
                    <a:pt x="24396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0" y="9367028"/>
            <a:ext cx="2286000" cy="919972"/>
            <a:chOff x="0" y="0"/>
            <a:chExt cx="3048000" cy="12266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48000" cy="1226693"/>
            </a:xfrm>
            <a:custGeom>
              <a:avLst/>
              <a:gdLst/>
              <a:ahLst/>
              <a:cxnLst/>
              <a:rect l="l" t="t" r="r" b="b"/>
              <a:pathLst>
                <a:path w="3048000" h="1226693">
                  <a:moveTo>
                    <a:pt x="0" y="0"/>
                  </a:moveTo>
                  <a:lnTo>
                    <a:pt x="3048000" y="0"/>
                  </a:lnTo>
                  <a:lnTo>
                    <a:pt x="3048000" y="1226693"/>
                  </a:lnTo>
                  <a:lnTo>
                    <a:pt x="0" y="1226693"/>
                  </a:lnTo>
                  <a:close/>
                </a:path>
              </a:pathLst>
            </a:custGeom>
            <a:solidFill>
              <a:srgbClr val="969675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2162451"/>
            <a:ext cx="2286000" cy="938984"/>
            <a:chOff x="0" y="0"/>
            <a:chExt cx="3048000" cy="125197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048000" cy="1252042"/>
            </a:xfrm>
            <a:custGeom>
              <a:avLst/>
              <a:gdLst/>
              <a:ahLst/>
              <a:cxnLst/>
              <a:rect l="l" t="t" r="r" b="b"/>
              <a:pathLst>
                <a:path w="3048000" h="1252042">
                  <a:moveTo>
                    <a:pt x="0" y="0"/>
                  </a:moveTo>
                  <a:lnTo>
                    <a:pt x="3048000" y="0"/>
                  </a:lnTo>
                  <a:lnTo>
                    <a:pt x="3048000" y="1252042"/>
                  </a:lnTo>
                  <a:lnTo>
                    <a:pt x="0" y="1252042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286000" y="2181501"/>
            <a:ext cx="13706161" cy="917753"/>
            <a:chOff x="0" y="0"/>
            <a:chExt cx="18274881" cy="122367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8274919" cy="1223645"/>
            </a:xfrm>
            <a:custGeom>
              <a:avLst/>
              <a:gdLst/>
              <a:ahLst/>
              <a:cxnLst/>
              <a:rect l="l" t="t" r="r" b="b"/>
              <a:pathLst>
                <a:path w="18274919" h="1223645">
                  <a:moveTo>
                    <a:pt x="0" y="0"/>
                  </a:moveTo>
                  <a:lnTo>
                    <a:pt x="18274919" y="0"/>
                  </a:lnTo>
                  <a:lnTo>
                    <a:pt x="18274919" y="1223645"/>
                  </a:lnTo>
                  <a:lnTo>
                    <a:pt x="0" y="12236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5511101" y="2181492"/>
            <a:ext cx="1300801" cy="917753"/>
            <a:chOff x="0" y="0"/>
            <a:chExt cx="1734401" cy="122367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734439" cy="1223645"/>
            </a:xfrm>
            <a:custGeom>
              <a:avLst/>
              <a:gdLst/>
              <a:ahLst/>
              <a:cxnLst/>
              <a:rect l="l" t="t" r="r" b="b"/>
              <a:pathLst>
                <a:path w="1734439" h="1223645">
                  <a:moveTo>
                    <a:pt x="0" y="611886"/>
                  </a:moveTo>
                  <a:cubicBezTo>
                    <a:pt x="0" y="273939"/>
                    <a:pt x="273939" y="0"/>
                    <a:pt x="611886" y="0"/>
                  </a:cubicBezTo>
                  <a:lnTo>
                    <a:pt x="1122553" y="0"/>
                  </a:lnTo>
                  <a:cubicBezTo>
                    <a:pt x="1460500" y="0"/>
                    <a:pt x="1734439" y="273939"/>
                    <a:pt x="1734439" y="611886"/>
                  </a:cubicBezTo>
                  <a:cubicBezTo>
                    <a:pt x="1734439" y="949833"/>
                    <a:pt x="1460500" y="1223645"/>
                    <a:pt x="1122553" y="1223645"/>
                  </a:cubicBezTo>
                  <a:lnTo>
                    <a:pt x="611886" y="1223645"/>
                  </a:lnTo>
                  <a:cubicBezTo>
                    <a:pt x="273939" y="1223645"/>
                    <a:pt x="0" y="949706"/>
                    <a:pt x="0" y="61188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780563" y="2464460"/>
            <a:ext cx="423196" cy="423196"/>
            <a:chOff x="0" y="0"/>
            <a:chExt cx="564261" cy="56426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64261" cy="564261"/>
            </a:xfrm>
            <a:custGeom>
              <a:avLst/>
              <a:gdLst/>
              <a:ahLst/>
              <a:cxnLst/>
              <a:rect l="l" t="t" r="r" b="b"/>
              <a:pathLst>
                <a:path w="564261" h="564261">
                  <a:moveTo>
                    <a:pt x="0" y="0"/>
                  </a:moveTo>
                  <a:lnTo>
                    <a:pt x="564261" y="0"/>
                  </a:lnTo>
                  <a:lnTo>
                    <a:pt x="564261" y="564261"/>
                  </a:lnTo>
                  <a:lnTo>
                    <a:pt x="0" y="564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522353" y="9760591"/>
            <a:ext cx="5457835" cy="273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0"/>
              </a:lnSpc>
            </a:pPr>
            <a:r>
              <a:rPr lang="en-US" sz="135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www.ascofade.co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971480" y="3808185"/>
            <a:ext cx="7627588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2099">
                <a:solidFill>
                  <a:srgbClr val="595959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925391" y="2356295"/>
            <a:ext cx="5860453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8"/>
              </a:lnSpc>
            </a:pPr>
            <a:r>
              <a:rPr lang="en-US" sz="2298">
                <a:solidFill>
                  <a:srgbClr val="E2A332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614090" y="1599505"/>
            <a:ext cx="12343508" cy="308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61"/>
              </a:lnSpc>
            </a:pPr>
            <a:r>
              <a:rPr lang="en-US" sz="2599" dirty="0">
                <a:solidFill>
                  <a:srgbClr val="305669"/>
                </a:solidFill>
                <a:latin typeface="Baloo"/>
                <a:ea typeface="Baloo"/>
                <a:cs typeface="Baloo"/>
                <a:sym typeface="Baloo"/>
              </a:rPr>
              <a:t>Encuentro Nacional de Facultades de Educación: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925391" y="2649893"/>
            <a:ext cx="9929218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8"/>
              </a:lnSpc>
            </a:pPr>
            <a:r>
              <a:rPr lang="en-US" sz="2298">
                <a:solidFill>
                  <a:srgbClr val="A6A6A6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34770D52-3F21-4DE5-A74B-445E478DFD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23" t="4290" r="3407" b="3757"/>
          <a:stretch/>
        </p:blipFill>
        <p:spPr>
          <a:xfrm>
            <a:off x="2295525" y="1047951"/>
            <a:ext cx="14983131" cy="833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21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0DFDB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002000" y="1084221"/>
            <a:ext cx="2286000" cy="8386353"/>
            <a:chOff x="0" y="0"/>
            <a:chExt cx="3048000" cy="111818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48000" cy="11181842"/>
            </a:xfrm>
            <a:custGeom>
              <a:avLst/>
              <a:gdLst/>
              <a:ahLst/>
              <a:cxnLst/>
              <a:rect l="l" t="t" r="r" b="b"/>
              <a:pathLst>
                <a:path w="3048000" h="11181842">
                  <a:moveTo>
                    <a:pt x="3048000" y="11181842"/>
                  </a:moveTo>
                  <a:lnTo>
                    <a:pt x="0" y="11181842"/>
                  </a:lnTo>
                  <a:lnTo>
                    <a:pt x="0" y="0"/>
                  </a:lnTo>
                  <a:lnTo>
                    <a:pt x="3048000" y="0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-19050"/>
            <a:ext cx="2286000" cy="2181501"/>
            <a:chOff x="0" y="0"/>
            <a:chExt cx="3048000" cy="29086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8000" cy="2908681"/>
            </a:xfrm>
            <a:custGeom>
              <a:avLst/>
              <a:gdLst/>
              <a:ahLst/>
              <a:cxnLst/>
              <a:rect l="l" t="t" r="r" b="b"/>
              <a:pathLst>
                <a:path w="3048000" h="2908681">
                  <a:moveTo>
                    <a:pt x="0" y="0"/>
                  </a:moveTo>
                  <a:lnTo>
                    <a:pt x="3048000" y="0"/>
                  </a:lnTo>
                  <a:lnTo>
                    <a:pt x="3048000" y="2908681"/>
                  </a:lnTo>
                  <a:lnTo>
                    <a:pt x="0" y="2908681"/>
                  </a:lnTo>
                  <a:close/>
                </a:path>
              </a:pathLst>
            </a:custGeom>
            <a:solidFill>
              <a:srgbClr val="1F3D49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Freeform 8"/>
          <p:cNvSpPr/>
          <p:nvPr/>
        </p:nvSpPr>
        <p:spPr>
          <a:xfrm>
            <a:off x="350625" y="667683"/>
            <a:ext cx="1584760" cy="846096"/>
          </a:xfrm>
          <a:custGeom>
            <a:avLst/>
            <a:gdLst/>
            <a:ahLst/>
            <a:cxnLst/>
            <a:rect l="l" t="t" r="r" b="b"/>
            <a:pathLst>
              <a:path w="1584760" h="846096">
                <a:moveTo>
                  <a:pt x="0" y="0"/>
                </a:moveTo>
                <a:lnTo>
                  <a:pt x="1584760" y="0"/>
                </a:lnTo>
                <a:lnTo>
                  <a:pt x="1584760" y="846097"/>
                </a:lnTo>
                <a:lnTo>
                  <a:pt x="0" y="8460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470" b="-47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9" name="Group 9"/>
          <p:cNvGrpSpPr/>
          <p:nvPr/>
        </p:nvGrpSpPr>
        <p:grpSpPr>
          <a:xfrm>
            <a:off x="2276475" y="-9525"/>
            <a:ext cx="16021050" cy="1123017"/>
            <a:chOff x="0" y="0"/>
            <a:chExt cx="21361400" cy="1497355"/>
          </a:xfrm>
        </p:grpSpPr>
        <p:sp>
          <p:nvSpPr>
            <p:cNvPr id="10" name="Freeform 10"/>
            <p:cNvSpPr/>
            <p:nvPr/>
          </p:nvSpPr>
          <p:spPr>
            <a:xfrm>
              <a:off x="12700" y="12700"/>
              <a:ext cx="21336000" cy="1471930"/>
            </a:xfrm>
            <a:custGeom>
              <a:avLst/>
              <a:gdLst/>
              <a:ahLst/>
              <a:cxnLst/>
              <a:rect l="l" t="t" r="r" b="b"/>
              <a:pathLst>
                <a:path w="21336000" h="1471930">
                  <a:moveTo>
                    <a:pt x="0" y="0"/>
                  </a:moveTo>
                  <a:lnTo>
                    <a:pt x="21336000" y="0"/>
                  </a:lnTo>
                  <a:lnTo>
                    <a:pt x="21336000" y="1471930"/>
                  </a:lnTo>
                  <a:lnTo>
                    <a:pt x="0" y="147193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21361400" cy="1497330"/>
            </a:xfrm>
            <a:custGeom>
              <a:avLst/>
              <a:gdLst/>
              <a:ahLst/>
              <a:cxnLst/>
              <a:rect l="l" t="t" r="r" b="b"/>
              <a:pathLst>
                <a:path w="21361400" h="1497330">
                  <a:moveTo>
                    <a:pt x="12700" y="0"/>
                  </a:moveTo>
                  <a:lnTo>
                    <a:pt x="21348700" y="0"/>
                  </a:lnTo>
                  <a:cubicBezTo>
                    <a:pt x="21355686" y="0"/>
                    <a:pt x="21361400" y="5715"/>
                    <a:pt x="21361400" y="12700"/>
                  </a:cubicBezTo>
                  <a:lnTo>
                    <a:pt x="21361400" y="1484630"/>
                  </a:lnTo>
                  <a:cubicBezTo>
                    <a:pt x="21361400" y="1491615"/>
                    <a:pt x="21355686" y="1497330"/>
                    <a:pt x="21348700" y="1497330"/>
                  </a:cubicBezTo>
                  <a:lnTo>
                    <a:pt x="12700" y="1497330"/>
                  </a:lnTo>
                  <a:cubicBezTo>
                    <a:pt x="5715" y="1497330"/>
                    <a:pt x="0" y="1491615"/>
                    <a:pt x="0" y="148463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484630"/>
                  </a:lnTo>
                  <a:lnTo>
                    <a:pt x="12700" y="1484630"/>
                  </a:lnTo>
                  <a:lnTo>
                    <a:pt x="12700" y="1471930"/>
                  </a:lnTo>
                  <a:lnTo>
                    <a:pt x="21348700" y="1471930"/>
                  </a:lnTo>
                  <a:lnTo>
                    <a:pt x="21348700" y="1484630"/>
                  </a:lnTo>
                  <a:lnTo>
                    <a:pt x="21336000" y="1484630"/>
                  </a:lnTo>
                  <a:lnTo>
                    <a:pt x="21336000" y="12700"/>
                  </a:lnTo>
                  <a:lnTo>
                    <a:pt x="21348700" y="12700"/>
                  </a:lnTo>
                  <a:lnTo>
                    <a:pt x="21348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9525" y="9357503"/>
            <a:ext cx="18307050" cy="925801"/>
            <a:chOff x="0" y="0"/>
            <a:chExt cx="24409400" cy="1234402"/>
          </a:xfrm>
        </p:grpSpPr>
        <p:sp>
          <p:nvSpPr>
            <p:cNvPr id="13" name="Freeform 13"/>
            <p:cNvSpPr/>
            <p:nvPr/>
          </p:nvSpPr>
          <p:spPr>
            <a:xfrm>
              <a:off x="12700" y="12700"/>
              <a:ext cx="24384000" cy="1209040"/>
            </a:xfrm>
            <a:custGeom>
              <a:avLst/>
              <a:gdLst/>
              <a:ahLst/>
              <a:cxnLst/>
              <a:rect l="l" t="t" r="r" b="b"/>
              <a:pathLst>
                <a:path w="24384000" h="1209040">
                  <a:moveTo>
                    <a:pt x="0" y="0"/>
                  </a:moveTo>
                  <a:lnTo>
                    <a:pt x="24384000" y="0"/>
                  </a:lnTo>
                  <a:lnTo>
                    <a:pt x="24384000" y="1209040"/>
                  </a:lnTo>
                  <a:lnTo>
                    <a:pt x="0" y="120904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24409400" cy="1234440"/>
            </a:xfrm>
            <a:custGeom>
              <a:avLst/>
              <a:gdLst/>
              <a:ahLst/>
              <a:cxnLst/>
              <a:rect l="l" t="t" r="r" b="b"/>
              <a:pathLst>
                <a:path w="24409400" h="1234440">
                  <a:moveTo>
                    <a:pt x="12700" y="0"/>
                  </a:moveTo>
                  <a:lnTo>
                    <a:pt x="24396700" y="0"/>
                  </a:lnTo>
                  <a:cubicBezTo>
                    <a:pt x="24403686" y="0"/>
                    <a:pt x="24409400" y="5715"/>
                    <a:pt x="24409400" y="12700"/>
                  </a:cubicBezTo>
                  <a:lnTo>
                    <a:pt x="24409400" y="1221740"/>
                  </a:lnTo>
                  <a:cubicBezTo>
                    <a:pt x="24409400" y="1228725"/>
                    <a:pt x="24403686" y="1234440"/>
                    <a:pt x="24396700" y="1234440"/>
                  </a:cubicBezTo>
                  <a:lnTo>
                    <a:pt x="12700" y="1234440"/>
                  </a:lnTo>
                  <a:cubicBezTo>
                    <a:pt x="5715" y="1234440"/>
                    <a:pt x="0" y="1228725"/>
                    <a:pt x="0" y="12217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1740"/>
                  </a:lnTo>
                  <a:lnTo>
                    <a:pt x="12700" y="1221740"/>
                  </a:lnTo>
                  <a:lnTo>
                    <a:pt x="12700" y="1209040"/>
                  </a:lnTo>
                  <a:lnTo>
                    <a:pt x="24396700" y="1209040"/>
                  </a:lnTo>
                  <a:lnTo>
                    <a:pt x="24396700" y="1221740"/>
                  </a:lnTo>
                  <a:lnTo>
                    <a:pt x="24384000" y="1221740"/>
                  </a:lnTo>
                  <a:lnTo>
                    <a:pt x="24384000" y="12700"/>
                  </a:lnTo>
                  <a:lnTo>
                    <a:pt x="24396700" y="12700"/>
                  </a:lnTo>
                  <a:lnTo>
                    <a:pt x="24396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0" y="9367028"/>
            <a:ext cx="2286000" cy="919972"/>
            <a:chOff x="0" y="0"/>
            <a:chExt cx="3048000" cy="12266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48000" cy="1226693"/>
            </a:xfrm>
            <a:custGeom>
              <a:avLst/>
              <a:gdLst/>
              <a:ahLst/>
              <a:cxnLst/>
              <a:rect l="l" t="t" r="r" b="b"/>
              <a:pathLst>
                <a:path w="3048000" h="1226693">
                  <a:moveTo>
                    <a:pt x="0" y="0"/>
                  </a:moveTo>
                  <a:lnTo>
                    <a:pt x="3048000" y="0"/>
                  </a:lnTo>
                  <a:lnTo>
                    <a:pt x="3048000" y="1226693"/>
                  </a:lnTo>
                  <a:lnTo>
                    <a:pt x="0" y="1226693"/>
                  </a:lnTo>
                  <a:close/>
                </a:path>
              </a:pathLst>
            </a:custGeom>
            <a:solidFill>
              <a:srgbClr val="969675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2162451"/>
            <a:ext cx="2286000" cy="938984"/>
            <a:chOff x="0" y="0"/>
            <a:chExt cx="3048000" cy="125197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048000" cy="1252042"/>
            </a:xfrm>
            <a:custGeom>
              <a:avLst/>
              <a:gdLst/>
              <a:ahLst/>
              <a:cxnLst/>
              <a:rect l="l" t="t" r="r" b="b"/>
              <a:pathLst>
                <a:path w="3048000" h="1252042">
                  <a:moveTo>
                    <a:pt x="0" y="0"/>
                  </a:moveTo>
                  <a:lnTo>
                    <a:pt x="3048000" y="0"/>
                  </a:lnTo>
                  <a:lnTo>
                    <a:pt x="3048000" y="1252042"/>
                  </a:lnTo>
                  <a:lnTo>
                    <a:pt x="0" y="1252042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286000" y="2181501"/>
            <a:ext cx="13706161" cy="917753"/>
            <a:chOff x="0" y="0"/>
            <a:chExt cx="18274881" cy="122367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8274919" cy="1223645"/>
            </a:xfrm>
            <a:custGeom>
              <a:avLst/>
              <a:gdLst/>
              <a:ahLst/>
              <a:cxnLst/>
              <a:rect l="l" t="t" r="r" b="b"/>
              <a:pathLst>
                <a:path w="18274919" h="1223645">
                  <a:moveTo>
                    <a:pt x="0" y="0"/>
                  </a:moveTo>
                  <a:lnTo>
                    <a:pt x="18274919" y="0"/>
                  </a:lnTo>
                  <a:lnTo>
                    <a:pt x="18274919" y="1223645"/>
                  </a:lnTo>
                  <a:lnTo>
                    <a:pt x="0" y="12236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5511101" y="2181492"/>
            <a:ext cx="1300801" cy="917753"/>
            <a:chOff x="0" y="0"/>
            <a:chExt cx="1734401" cy="122367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734439" cy="1223645"/>
            </a:xfrm>
            <a:custGeom>
              <a:avLst/>
              <a:gdLst/>
              <a:ahLst/>
              <a:cxnLst/>
              <a:rect l="l" t="t" r="r" b="b"/>
              <a:pathLst>
                <a:path w="1734439" h="1223645">
                  <a:moveTo>
                    <a:pt x="0" y="611886"/>
                  </a:moveTo>
                  <a:cubicBezTo>
                    <a:pt x="0" y="273939"/>
                    <a:pt x="273939" y="0"/>
                    <a:pt x="611886" y="0"/>
                  </a:cubicBezTo>
                  <a:lnTo>
                    <a:pt x="1122553" y="0"/>
                  </a:lnTo>
                  <a:cubicBezTo>
                    <a:pt x="1460500" y="0"/>
                    <a:pt x="1734439" y="273939"/>
                    <a:pt x="1734439" y="611886"/>
                  </a:cubicBezTo>
                  <a:cubicBezTo>
                    <a:pt x="1734439" y="949833"/>
                    <a:pt x="1460500" y="1223645"/>
                    <a:pt x="1122553" y="1223645"/>
                  </a:cubicBezTo>
                  <a:lnTo>
                    <a:pt x="611886" y="1223645"/>
                  </a:lnTo>
                  <a:cubicBezTo>
                    <a:pt x="273939" y="1223645"/>
                    <a:pt x="0" y="949706"/>
                    <a:pt x="0" y="61188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780563" y="2464460"/>
            <a:ext cx="423196" cy="423196"/>
            <a:chOff x="0" y="0"/>
            <a:chExt cx="564261" cy="56426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64261" cy="564261"/>
            </a:xfrm>
            <a:custGeom>
              <a:avLst/>
              <a:gdLst/>
              <a:ahLst/>
              <a:cxnLst/>
              <a:rect l="l" t="t" r="r" b="b"/>
              <a:pathLst>
                <a:path w="564261" h="564261">
                  <a:moveTo>
                    <a:pt x="0" y="0"/>
                  </a:moveTo>
                  <a:lnTo>
                    <a:pt x="564261" y="0"/>
                  </a:lnTo>
                  <a:lnTo>
                    <a:pt x="564261" y="564261"/>
                  </a:lnTo>
                  <a:lnTo>
                    <a:pt x="0" y="564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522353" y="9760591"/>
            <a:ext cx="5457835" cy="273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0"/>
              </a:lnSpc>
            </a:pPr>
            <a:r>
              <a:rPr lang="en-US" sz="135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www.ascofade.co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971480" y="3808185"/>
            <a:ext cx="7627588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2099">
                <a:solidFill>
                  <a:srgbClr val="595959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925391" y="2356295"/>
            <a:ext cx="5860453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8"/>
              </a:lnSpc>
            </a:pPr>
            <a:r>
              <a:rPr lang="en-US" sz="2298">
                <a:solidFill>
                  <a:srgbClr val="E2A332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614090" y="1599505"/>
            <a:ext cx="12343508" cy="308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61"/>
              </a:lnSpc>
            </a:pPr>
            <a:r>
              <a:rPr lang="en-US" sz="2599" dirty="0">
                <a:solidFill>
                  <a:srgbClr val="305669"/>
                </a:solidFill>
                <a:latin typeface="Baloo"/>
                <a:ea typeface="Baloo"/>
                <a:cs typeface="Baloo"/>
                <a:sym typeface="Baloo"/>
              </a:rPr>
              <a:t>Encuentro Nacional de Facultades de Educación: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925391" y="2649893"/>
            <a:ext cx="9929218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8"/>
              </a:lnSpc>
            </a:pPr>
            <a:r>
              <a:rPr lang="en-US" sz="2298">
                <a:solidFill>
                  <a:srgbClr val="A6A6A6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75E08398-9421-4C52-B9FF-BD962FF242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25" t="2679" r="5495" b="8899"/>
          <a:stretch/>
        </p:blipFill>
        <p:spPr>
          <a:xfrm>
            <a:off x="2266950" y="1071705"/>
            <a:ext cx="14947901" cy="829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627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0DFDB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002000" y="1084221"/>
            <a:ext cx="2286000" cy="8386353"/>
            <a:chOff x="0" y="0"/>
            <a:chExt cx="3048000" cy="111818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48000" cy="11181842"/>
            </a:xfrm>
            <a:custGeom>
              <a:avLst/>
              <a:gdLst/>
              <a:ahLst/>
              <a:cxnLst/>
              <a:rect l="l" t="t" r="r" b="b"/>
              <a:pathLst>
                <a:path w="3048000" h="11181842">
                  <a:moveTo>
                    <a:pt x="3048000" y="11181842"/>
                  </a:moveTo>
                  <a:lnTo>
                    <a:pt x="0" y="11181842"/>
                  </a:lnTo>
                  <a:lnTo>
                    <a:pt x="0" y="0"/>
                  </a:lnTo>
                  <a:lnTo>
                    <a:pt x="3048000" y="0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-19050"/>
            <a:ext cx="2286000" cy="2181501"/>
            <a:chOff x="0" y="0"/>
            <a:chExt cx="3048000" cy="29086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8000" cy="2908681"/>
            </a:xfrm>
            <a:custGeom>
              <a:avLst/>
              <a:gdLst/>
              <a:ahLst/>
              <a:cxnLst/>
              <a:rect l="l" t="t" r="r" b="b"/>
              <a:pathLst>
                <a:path w="3048000" h="2908681">
                  <a:moveTo>
                    <a:pt x="0" y="0"/>
                  </a:moveTo>
                  <a:lnTo>
                    <a:pt x="3048000" y="0"/>
                  </a:lnTo>
                  <a:lnTo>
                    <a:pt x="3048000" y="2908681"/>
                  </a:lnTo>
                  <a:lnTo>
                    <a:pt x="0" y="2908681"/>
                  </a:lnTo>
                  <a:close/>
                </a:path>
              </a:pathLst>
            </a:custGeom>
            <a:solidFill>
              <a:srgbClr val="1F3D49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Freeform 8"/>
          <p:cNvSpPr/>
          <p:nvPr/>
        </p:nvSpPr>
        <p:spPr>
          <a:xfrm>
            <a:off x="350625" y="667683"/>
            <a:ext cx="1584760" cy="846096"/>
          </a:xfrm>
          <a:custGeom>
            <a:avLst/>
            <a:gdLst/>
            <a:ahLst/>
            <a:cxnLst/>
            <a:rect l="l" t="t" r="r" b="b"/>
            <a:pathLst>
              <a:path w="1584760" h="846096">
                <a:moveTo>
                  <a:pt x="0" y="0"/>
                </a:moveTo>
                <a:lnTo>
                  <a:pt x="1584760" y="0"/>
                </a:lnTo>
                <a:lnTo>
                  <a:pt x="1584760" y="846097"/>
                </a:lnTo>
                <a:lnTo>
                  <a:pt x="0" y="8460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470" b="-47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9" name="Group 9"/>
          <p:cNvGrpSpPr/>
          <p:nvPr/>
        </p:nvGrpSpPr>
        <p:grpSpPr>
          <a:xfrm>
            <a:off x="2276475" y="-9525"/>
            <a:ext cx="16021050" cy="1123017"/>
            <a:chOff x="0" y="0"/>
            <a:chExt cx="21361400" cy="1497355"/>
          </a:xfrm>
        </p:grpSpPr>
        <p:sp>
          <p:nvSpPr>
            <p:cNvPr id="10" name="Freeform 10"/>
            <p:cNvSpPr/>
            <p:nvPr/>
          </p:nvSpPr>
          <p:spPr>
            <a:xfrm>
              <a:off x="12700" y="12700"/>
              <a:ext cx="21336000" cy="1471930"/>
            </a:xfrm>
            <a:custGeom>
              <a:avLst/>
              <a:gdLst/>
              <a:ahLst/>
              <a:cxnLst/>
              <a:rect l="l" t="t" r="r" b="b"/>
              <a:pathLst>
                <a:path w="21336000" h="1471930">
                  <a:moveTo>
                    <a:pt x="0" y="0"/>
                  </a:moveTo>
                  <a:lnTo>
                    <a:pt x="21336000" y="0"/>
                  </a:lnTo>
                  <a:lnTo>
                    <a:pt x="21336000" y="1471930"/>
                  </a:lnTo>
                  <a:lnTo>
                    <a:pt x="0" y="147193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21361400" cy="1497330"/>
            </a:xfrm>
            <a:custGeom>
              <a:avLst/>
              <a:gdLst/>
              <a:ahLst/>
              <a:cxnLst/>
              <a:rect l="l" t="t" r="r" b="b"/>
              <a:pathLst>
                <a:path w="21361400" h="1497330">
                  <a:moveTo>
                    <a:pt x="12700" y="0"/>
                  </a:moveTo>
                  <a:lnTo>
                    <a:pt x="21348700" y="0"/>
                  </a:lnTo>
                  <a:cubicBezTo>
                    <a:pt x="21355686" y="0"/>
                    <a:pt x="21361400" y="5715"/>
                    <a:pt x="21361400" y="12700"/>
                  </a:cubicBezTo>
                  <a:lnTo>
                    <a:pt x="21361400" y="1484630"/>
                  </a:lnTo>
                  <a:cubicBezTo>
                    <a:pt x="21361400" y="1491615"/>
                    <a:pt x="21355686" y="1497330"/>
                    <a:pt x="21348700" y="1497330"/>
                  </a:cubicBezTo>
                  <a:lnTo>
                    <a:pt x="12700" y="1497330"/>
                  </a:lnTo>
                  <a:cubicBezTo>
                    <a:pt x="5715" y="1497330"/>
                    <a:pt x="0" y="1491615"/>
                    <a:pt x="0" y="148463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484630"/>
                  </a:lnTo>
                  <a:lnTo>
                    <a:pt x="12700" y="1484630"/>
                  </a:lnTo>
                  <a:lnTo>
                    <a:pt x="12700" y="1471930"/>
                  </a:lnTo>
                  <a:lnTo>
                    <a:pt x="21348700" y="1471930"/>
                  </a:lnTo>
                  <a:lnTo>
                    <a:pt x="21348700" y="1484630"/>
                  </a:lnTo>
                  <a:lnTo>
                    <a:pt x="21336000" y="1484630"/>
                  </a:lnTo>
                  <a:lnTo>
                    <a:pt x="21336000" y="12700"/>
                  </a:lnTo>
                  <a:lnTo>
                    <a:pt x="21348700" y="12700"/>
                  </a:lnTo>
                  <a:lnTo>
                    <a:pt x="21348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9525" y="9357503"/>
            <a:ext cx="18307050" cy="925801"/>
            <a:chOff x="0" y="0"/>
            <a:chExt cx="24409400" cy="1234402"/>
          </a:xfrm>
        </p:grpSpPr>
        <p:sp>
          <p:nvSpPr>
            <p:cNvPr id="13" name="Freeform 13"/>
            <p:cNvSpPr/>
            <p:nvPr/>
          </p:nvSpPr>
          <p:spPr>
            <a:xfrm>
              <a:off x="12700" y="12700"/>
              <a:ext cx="24384000" cy="1209040"/>
            </a:xfrm>
            <a:custGeom>
              <a:avLst/>
              <a:gdLst/>
              <a:ahLst/>
              <a:cxnLst/>
              <a:rect l="l" t="t" r="r" b="b"/>
              <a:pathLst>
                <a:path w="24384000" h="1209040">
                  <a:moveTo>
                    <a:pt x="0" y="0"/>
                  </a:moveTo>
                  <a:lnTo>
                    <a:pt x="24384000" y="0"/>
                  </a:lnTo>
                  <a:lnTo>
                    <a:pt x="24384000" y="1209040"/>
                  </a:lnTo>
                  <a:lnTo>
                    <a:pt x="0" y="120904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24409400" cy="1234440"/>
            </a:xfrm>
            <a:custGeom>
              <a:avLst/>
              <a:gdLst/>
              <a:ahLst/>
              <a:cxnLst/>
              <a:rect l="l" t="t" r="r" b="b"/>
              <a:pathLst>
                <a:path w="24409400" h="1234440">
                  <a:moveTo>
                    <a:pt x="12700" y="0"/>
                  </a:moveTo>
                  <a:lnTo>
                    <a:pt x="24396700" y="0"/>
                  </a:lnTo>
                  <a:cubicBezTo>
                    <a:pt x="24403686" y="0"/>
                    <a:pt x="24409400" y="5715"/>
                    <a:pt x="24409400" y="12700"/>
                  </a:cubicBezTo>
                  <a:lnTo>
                    <a:pt x="24409400" y="1221740"/>
                  </a:lnTo>
                  <a:cubicBezTo>
                    <a:pt x="24409400" y="1228725"/>
                    <a:pt x="24403686" y="1234440"/>
                    <a:pt x="24396700" y="1234440"/>
                  </a:cubicBezTo>
                  <a:lnTo>
                    <a:pt x="12700" y="1234440"/>
                  </a:lnTo>
                  <a:cubicBezTo>
                    <a:pt x="5715" y="1234440"/>
                    <a:pt x="0" y="1228725"/>
                    <a:pt x="0" y="12217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1740"/>
                  </a:lnTo>
                  <a:lnTo>
                    <a:pt x="12700" y="1221740"/>
                  </a:lnTo>
                  <a:lnTo>
                    <a:pt x="12700" y="1209040"/>
                  </a:lnTo>
                  <a:lnTo>
                    <a:pt x="24396700" y="1209040"/>
                  </a:lnTo>
                  <a:lnTo>
                    <a:pt x="24396700" y="1221740"/>
                  </a:lnTo>
                  <a:lnTo>
                    <a:pt x="24384000" y="1221740"/>
                  </a:lnTo>
                  <a:lnTo>
                    <a:pt x="24384000" y="12700"/>
                  </a:lnTo>
                  <a:lnTo>
                    <a:pt x="24396700" y="12700"/>
                  </a:lnTo>
                  <a:lnTo>
                    <a:pt x="24396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0" y="9367028"/>
            <a:ext cx="2286000" cy="919972"/>
            <a:chOff x="0" y="0"/>
            <a:chExt cx="3048000" cy="12266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48000" cy="1226693"/>
            </a:xfrm>
            <a:custGeom>
              <a:avLst/>
              <a:gdLst/>
              <a:ahLst/>
              <a:cxnLst/>
              <a:rect l="l" t="t" r="r" b="b"/>
              <a:pathLst>
                <a:path w="3048000" h="1226693">
                  <a:moveTo>
                    <a:pt x="0" y="0"/>
                  </a:moveTo>
                  <a:lnTo>
                    <a:pt x="3048000" y="0"/>
                  </a:lnTo>
                  <a:lnTo>
                    <a:pt x="3048000" y="1226693"/>
                  </a:lnTo>
                  <a:lnTo>
                    <a:pt x="0" y="1226693"/>
                  </a:lnTo>
                  <a:close/>
                </a:path>
              </a:pathLst>
            </a:custGeom>
            <a:solidFill>
              <a:srgbClr val="969675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2162451"/>
            <a:ext cx="2286000" cy="938984"/>
            <a:chOff x="0" y="0"/>
            <a:chExt cx="3048000" cy="125197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048000" cy="1252042"/>
            </a:xfrm>
            <a:custGeom>
              <a:avLst/>
              <a:gdLst/>
              <a:ahLst/>
              <a:cxnLst/>
              <a:rect l="l" t="t" r="r" b="b"/>
              <a:pathLst>
                <a:path w="3048000" h="1252042">
                  <a:moveTo>
                    <a:pt x="0" y="0"/>
                  </a:moveTo>
                  <a:lnTo>
                    <a:pt x="3048000" y="0"/>
                  </a:lnTo>
                  <a:lnTo>
                    <a:pt x="3048000" y="1252042"/>
                  </a:lnTo>
                  <a:lnTo>
                    <a:pt x="0" y="1252042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286000" y="2181501"/>
            <a:ext cx="13706161" cy="917753"/>
            <a:chOff x="0" y="0"/>
            <a:chExt cx="18274881" cy="122367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8274919" cy="1223645"/>
            </a:xfrm>
            <a:custGeom>
              <a:avLst/>
              <a:gdLst/>
              <a:ahLst/>
              <a:cxnLst/>
              <a:rect l="l" t="t" r="r" b="b"/>
              <a:pathLst>
                <a:path w="18274919" h="1223645">
                  <a:moveTo>
                    <a:pt x="0" y="0"/>
                  </a:moveTo>
                  <a:lnTo>
                    <a:pt x="18274919" y="0"/>
                  </a:lnTo>
                  <a:lnTo>
                    <a:pt x="18274919" y="1223645"/>
                  </a:lnTo>
                  <a:lnTo>
                    <a:pt x="0" y="12236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5511101" y="2181492"/>
            <a:ext cx="1300801" cy="917753"/>
            <a:chOff x="0" y="0"/>
            <a:chExt cx="1734401" cy="122367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734439" cy="1223645"/>
            </a:xfrm>
            <a:custGeom>
              <a:avLst/>
              <a:gdLst/>
              <a:ahLst/>
              <a:cxnLst/>
              <a:rect l="l" t="t" r="r" b="b"/>
              <a:pathLst>
                <a:path w="1734439" h="1223645">
                  <a:moveTo>
                    <a:pt x="0" y="611886"/>
                  </a:moveTo>
                  <a:cubicBezTo>
                    <a:pt x="0" y="273939"/>
                    <a:pt x="273939" y="0"/>
                    <a:pt x="611886" y="0"/>
                  </a:cubicBezTo>
                  <a:lnTo>
                    <a:pt x="1122553" y="0"/>
                  </a:lnTo>
                  <a:cubicBezTo>
                    <a:pt x="1460500" y="0"/>
                    <a:pt x="1734439" y="273939"/>
                    <a:pt x="1734439" y="611886"/>
                  </a:cubicBezTo>
                  <a:cubicBezTo>
                    <a:pt x="1734439" y="949833"/>
                    <a:pt x="1460500" y="1223645"/>
                    <a:pt x="1122553" y="1223645"/>
                  </a:cubicBezTo>
                  <a:lnTo>
                    <a:pt x="611886" y="1223645"/>
                  </a:lnTo>
                  <a:cubicBezTo>
                    <a:pt x="273939" y="1223645"/>
                    <a:pt x="0" y="949706"/>
                    <a:pt x="0" y="61188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780563" y="2464460"/>
            <a:ext cx="423196" cy="423196"/>
            <a:chOff x="0" y="0"/>
            <a:chExt cx="564261" cy="56426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64261" cy="564261"/>
            </a:xfrm>
            <a:custGeom>
              <a:avLst/>
              <a:gdLst/>
              <a:ahLst/>
              <a:cxnLst/>
              <a:rect l="l" t="t" r="r" b="b"/>
              <a:pathLst>
                <a:path w="564261" h="564261">
                  <a:moveTo>
                    <a:pt x="0" y="0"/>
                  </a:moveTo>
                  <a:lnTo>
                    <a:pt x="564261" y="0"/>
                  </a:lnTo>
                  <a:lnTo>
                    <a:pt x="564261" y="564261"/>
                  </a:lnTo>
                  <a:lnTo>
                    <a:pt x="0" y="564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522353" y="9760591"/>
            <a:ext cx="5457835" cy="273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0"/>
              </a:lnSpc>
            </a:pPr>
            <a:r>
              <a:rPr lang="en-US" sz="135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www.ascofade.co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971480" y="3808185"/>
            <a:ext cx="7627588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2099">
                <a:solidFill>
                  <a:srgbClr val="595959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925391" y="2356295"/>
            <a:ext cx="5860453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8"/>
              </a:lnSpc>
            </a:pPr>
            <a:r>
              <a:rPr lang="en-US" sz="2298">
                <a:solidFill>
                  <a:srgbClr val="E2A332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614090" y="1599505"/>
            <a:ext cx="12343508" cy="308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61"/>
              </a:lnSpc>
            </a:pPr>
            <a:r>
              <a:rPr lang="en-US" sz="2599" dirty="0">
                <a:solidFill>
                  <a:srgbClr val="305669"/>
                </a:solidFill>
                <a:latin typeface="Baloo"/>
                <a:ea typeface="Baloo"/>
                <a:cs typeface="Baloo"/>
                <a:sym typeface="Baloo"/>
              </a:rPr>
              <a:t>Encuentro Nacional de Facultades de Educación: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925391" y="2649893"/>
            <a:ext cx="9929218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8"/>
              </a:lnSpc>
            </a:pPr>
            <a:r>
              <a:rPr lang="en-US" sz="2298">
                <a:solidFill>
                  <a:srgbClr val="A6A6A6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D6FA8750-3045-4F38-8910-B26D45DEBE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56" t="4147" b="4614"/>
          <a:stretch/>
        </p:blipFill>
        <p:spPr>
          <a:xfrm>
            <a:off x="2266950" y="1071705"/>
            <a:ext cx="15580330" cy="827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01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0DFDB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002000" y="1084221"/>
            <a:ext cx="2286000" cy="8386353"/>
            <a:chOff x="0" y="0"/>
            <a:chExt cx="3048000" cy="111818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48000" cy="11181842"/>
            </a:xfrm>
            <a:custGeom>
              <a:avLst/>
              <a:gdLst/>
              <a:ahLst/>
              <a:cxnLst/>
              <a:rect l="l" t="t" r="r" b="b"/>
              <a:pathLst>
                <a:path w="3048000" h="11181842">
                  <a:moveTo>
                    <a:pt x="3048000" y="11181842"/>
                  </a:moveTo>
                  <a:lnTo>
                    <a:pt x="0" y="11181842"/>
                  </a:lnTo>
                  <a:lnTo>
                    <a:pt x="0" y="0"/>
                  </a:lnTo>
                  <a:lnTo>
                    <a:pt x="3048000" y="0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-19050"/>
            <a:ext cx="2286000" cy="2181501"/>
            <a:chOff x="0" y="0"/>
            <a:chExt cx="3048000" cy="29086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8000" cy="2908681"/>
            </a:xfrm>
            <a:custGeom>
              <a:avLst/>
              <a:gdLst/>
              <a:ahLst/>
              <a:cxnLst/>
              <a:rect l="l" t="t" r="r" b="b"/>
              <a:pathLst>
                <a:path w="3048000" h="2908681">
                  <a:moveTo>
                    <a:pt x="0" y="0"/>
                  </a:moveTo>
                  <a:lnTo>
                    <a:pt x="3048000" y="0"/>
                  </a:lnTo>
                  <a:lnTo>
                    <a:pt x="3048000" y="2908681"/>
                  </a:lnTo>
                  <a:lnTo>
                    <a:pt x="0" y="2908681"/>
                  </a:lnTo>
                  <a:close/>
                </a:path>
              </a:pathLst>
            </a:custGeom>
            <a:solidFill>
              <a:srgbClr val="1F3D49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Freeform 8"/>
          <p:cNvSpPr/>
          <p:nvPr/>
        </p:nvSpPr>
        <p:spPr>
          <a:xfrm>
            <a:off x="350625" y="667683"/>
            <a:ext cx="1584760" cy="846096"/>
          </a:xfrm>
          <a:custGeom>
            <a:avLst/>
            <a:gdLst/>
            <a:ahLst/>
            <a:cxnLst/>
            <a:rect l="l" t="t" r="r" b="b"/>
            <a:pathLst>
              <a:path w="1584760" h="846096">
                <a:moveTo>
                  <a:pt x="0" y="0"/>
                </a:moveTo>
                <a:lnTo>
                  <a:pt x="1584760" y="0"/>
                </a:lnTo>
                <a:lnTo>
                  <a:pt x="1584760" y="846097"/>
                </a:lnTo>
                <a:lnTo>
                  <a:pt x="0" y="8460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470" b="-47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9" name="Group 9"/>
          <p:cNvGrpSpPr/>
          <p:nvPr/>
        </p:nvGrpSpPr>
        <p:grpSpPr>
          <a:xfrm>
            <a:off x="2276475" y="-9525"/>
            <a:ext cx="16021050" cy="1123017"/>
            <a:chOff x="0" y="0"/>
            <a:chExt cx="21361400" cy="1497355"/>
          </a:xfrm>
        </p:grpSpPr>
        <p:sp>
          <p:nvSpPr>
            <p:cNvPr id="10" name="Freeform 10"/>
            <p:cNvSpPr/>
            <p:nvPr/>
          </p:nvSpPr>
          <p:spPr>
            <a:xfrm>
              <a:off x="12700" y="12700"/>
              <a:ext cx="21336000" cy="1471930"/>
            </a:xfrm>
            <a:custGeom>
              <a:avLst/>
              <a:gdLst/>
              <a:ahLst/>
              <a:cxnLst/>
              <a:rect l="l" t="t" r="r" b="b"/>
              <a:pathLst>
                <a:path w="21336000" h="1471930">
                  <a:moveTo>
                    <a:pt x="0" y="0"/>
                  </a:moveTo>
                  <a:lnTo>
                    <a:pt x="21336000" y="0"/>
                  </a:lnTo>
                  <a:lnTo>
                    <a:pt x="21336000" y="1471930"/>
                  </a:lnTo>
                  <a:lnTo>
                    <a:pt x="0" y="147193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21361400" cy="1497330"/>
            </a:xfrm>
            <a:custGeom>
              <a:avLst/>
              <a:gdLst/>
              <a:ahLst/>
              <a:cxnLst/>
              <a:rect l="l" t="t" r="r" b="b"/>
              <a:pathLst>
                <a:path w="21361400" h="1497330">
                  <a:moveTo>
                    <a:pt x="12700" y="0"/>
                  </a:moveTo>
                  <a:lnTo>
                    <a:pt x="21348700" y="0"/>
                  </a:lnTo>
                  <a:cubicBezTo>
                    <a:pt x="21355686" y="0"/>
                    <a:pt x="21361400" y="5715"/>
                    <a:pt x="21361400" y="12700"/>
                  </a:cubicBezTo>
                  <a:lnTo>
                    <a:pt x="21361400" y="1484630"/>
                  </a:lnTo>
                  <a:cubicBezTo>
                    <a:pt x="21361400" y="1491615"/>
                    <a:pt x="21355686" y="1497330"/>
                    <a:pt x="21348700" y="1497330"/>
                  </a:cubicBezTo>
                  <a:lnTo>
                    <a:pt x="12700" y="1497330"/>
                  </a:lnTo>
                  <a:cubicBezTo>
                    <a:pt x="5715" y="1497330"/>
                    <a:pt x="0" y="1491615"/>
                    <a:pt x="0" y="148463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484630"/>
                  </a:lnTo>
                  <a:lnTo>
                    <a:pt x="12700" y="1484630"/>
                  </a:lnTo>
                  <a:lnTo>
                    <a:pt x="12700" y="1471930"/>
                  </a:lnTo>
                  <a:lnTo>
                    <a:pt x="21348700" y="1471930"/>
                  </a:lnTo>
                  <a:lnTo>
                    <a:pt x="21348700" y="1484630"/>
                  </a:lnTo>
                  <a:lnTo>
                    <a:pt x="21336000" y="1484630"/>
                  </a:lnTo>
                  <a:lnTo>
                    <a:pt x="21336000" y="12700"/>
                  </a:lnTo>
                  <a:lnTo>
                    <a:pt x="21348700" y="12700"/>
                  </a:lnTo>
                  <a:lnTo>
                    <a:pt x="21348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9525" y="9357503"/>
            <a:ext cx="18307050" cy="925801"/>
            <a:chOff x="0" y="0"/>
            <a:chExt cx="24409400" cy="1234402"/>
          </a:xfrm>
        </p:grpSpPr>
        <p:sp>
          <p:nvSpPr>
            <p:cNvPr id="13" name="Freeform 13"/>
            <p:cNvSpPr/>
            <p:nvPr/>
          </p:nvSpPr>
          <p:spPr>
            <a:xfrm>
              <a:off x="12700" y="12700"/>
              <a:ext cx="24384000" cy="1209040"/>
            </a:xfrm>
            <a:custGeom>
              <a:avLst/>
              <a:gdLst/>
              <a:ahLst/>
              <a:cxnLst/>
              <a:rect l="l" t="t" r="r" b="b"/>
              <a:pathLst>
                <a:path w="24384000" h="1209040">
                  <a:moveTo>
                    <a:pt x="0" y="0"/>
                  </a:moveTo>
                  <a:lnTo>
                    <a:pt x="24384000" y="0"/>
                  </a:lnTo>
                  <a:lnTo>
                    <a:pt x="24384000" y="1209040"/>
                  </a:lnTo>
                  <a:lnTo>
                    <a:pt x="0" y="120904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24409400" cy="1234440"/>
            </a:xfrm>
            <a:custGeom>
              <a:avLst/>
              <a:gdLst/>
              <a:ahLst/>
              <a:cxnLst/>
              <a:rect l="l" t="t" r="r" b="b"/>
              <a:pathLst>
                <a:path w="24409400" h="1234440">
                  <a:moveTo>
                    <a:pt x="12700" y="0"/>
                  </a:moveTo>
                  <a:lnTo>
                    <a:pt x="24396700" y="0"/>
                  </a:lnTo>
                  <a:cubicBezTo>
                    <a:pt x="24403686" y="0"/>
                    <a:pt x="24409400" y="5715"/>
                    <a:pt x="24409400" y="12700"/>
                  </a:cubicBezTo>
                  <a:lnTo>
                    <a:pt x="24409400" y="1221740"/>
                  </a:lnTo>
                  <a:cubicBezTo>
                    <a:pt x="24409400" y="1228725"/>
                    <a:pt x="24403686" y="1234440"/>
                    <a:pt x="24396700" y="1234440"/>
                  </a:cubicBezTo>
                  <a:lnTo>
                    <a:pt x="12700" y="1234440"/>
                  </a:lnTo>
                  <a:cubicBezTo>
                    <a:pt x="5715" y="1234440"/>
                    <a:pt x="0" y="1228725"/>
                    <a:pt x="0" y="12217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1740"/>
                  </a:lnTo>
                  <a:lnTo>
                    <a:pt x="12700" y="1221740"/>
                  </a:lnTo>
                  <a:lnTo>
                    <a:pt x="12700" y="1209040"/>
                  </a:lnTo>
                  <a:lnTo>
                    <a:pt x="24396700" y="1209040"/>
                  </a:lnTo>
                  <a:lnTo>
                    <a:pt x="24396700" y="1221740"/>
                  </a:lnTo>
                  <a:lnTo>
                    <a:pt x="24384000" y="1221740"/>
                  </a:lnTo>
                  <a:lnTo>
                    <a:pt x="24384000" y="12700"/>
                  </a:lnTo>
                  <a:lnTo>
                    <a:pt x="24396700" y="12700"/>
                  </a:lnTo>
                  <a:lnTo>
                    <a:pt x="24396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0" y="9367028"/>
            <a:ext cx="2286000" cy="919972"/>
            <a:chOff x="0" y="0"/>
            <a:chExt cx="3048000" cy="12266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48000" cy="1226693"/>
            </a:xfrm>
            <a:custGeom>
              <a:avLst/>
              <a:gdLst/>
              <a:ahLst/>
              <a:cxnLst/>
              <a:rect l="l" t="t" r="r" b="b"/>
              <a:pathLst>
                <a:path w="3048000" h="1226693">
                  <a:moveTo>
                    <a:pt x="0" y="0"/>
                  </a:moveTo>
                  <a:lnTo>
                    <a:pt x="3048000" y="0"/>
                  </a:lnTo>
                  <a:lnTo>
                    <a:pt x="3048000" y="1226693"/>
                  </a:lnTo>
                  <a:lnTo>
                    <a:pt x="0" y="1226693"/>
                  </a:lnTo>
                  <a:close/>
                </a:path>
              </a:pathLst>
            </a:custGeom>
            <a:solidFill>
              <a:srgbClr val="969675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2162451"/>
            <a:ext cx="2286000" cy="938984"/>
            <a:chOff x="0" y="0"/>
            <a:chExt cx="3048000" cy="125197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048000" cy="1252042"/>
            </a:xfrm>
            <a:custGeom>
              <a:avLst/>
              <a:gdLst/>
              <a:ahLst/>
              <a:cxnLst/>
              <a:rect l="l" t="t" r="r" b="b"/>
              <a:pathLst>
                <a:path w="3048000" h="1252042">
                  <a:moveTo>
                    <a:pt x="0" y="0"/>
                  </a:moveTo>
                  <a:lnTo>
                    <a:pt x="3048000" y="0"/>
                  </a:lnTo>
                  <a:lnTo>
                    <a:pt x="3048000" y="1252042"/>
                  </a:lnTo>
                  <a:lnTo>
                    <a:pt x="0" y="1252042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286000" y="2181501"/>
            <a:ext cx="13706161" cy="917753"/>
            <a:chOff x="0" y="0"/>
            <a:chExt cx="18274881" cy="122367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8274919" cy="1223645"/>
            </a:xfrm>
            <a:custGeom>
              <a:avLst/>
              <a:gdLst/>
              <a:ahLst/>
              <a:cxnLst/>
              <a:rect l="l" t="t" r="r" b="b"/>
              <a:pathLst>
                <a:path w="18274919" h="1223645">
                  <a:moveTo>
                    <a:pt x="0" y="0"/>
                  </a:moveTo>
                  <a:lnTo>
                    <a:pt x="18274919" y="0"/>
                  </a:lnTo>
                  <a:lnTo>
                    <a:pt x="18274919" y="1223645"/>
                  </a:lnTo>
                  <a:lnTo>
                    <a:pt x="0" y="12236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5511101" y="2181492"/>
            <a:ext cx="1300801" cy="917753"/>
            <a:chOff x="0" y="0"/>
            <a:chExt cx="1734401" cy="122367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734439" cy="1223645"/>
            </a:xfrm>
            <a:custGeom>
              <a:avLst/>
              <a:gdLst/>
              <a:ahLst/>
              <a:cxnLst/>
              <a:rect l="l" t="t" r="r" b="b"/>
              <a:pathLst>
                <a:path w="1734439" h="1223645">
                  <a:moveTo>
                    <a:pt x="0" y="611886"/>
                  </a:moveTo>
                  <a:cubicBezTo>
                    <a:pt x="0" y="273939"/>
                    <a:pt x="273939" y="0"/>
                    <a:pt x="611886" y="0"/>
                  </a:cubicBezTo>
                  <a:lnTo>
                    <a:pt x="1122553" y="0"/>
                  </a:lnTo>
                  <a:cubicBezTo>
                    <a:pt x="1460500" y="0"/>
                    <a:pt x="1734439" y="273939"/>
                    <a:pt x="1734439" y="611886"/>
                  </a:cubicBezTo>
                  <a:cubicBezTo>
                    <a:pt x="1734439" y="949833"/>
                    <a:pt x="1460500" y="1223645"/>
                    <a:pt x="1122553" y="1223645"/>
                  </a:cubicBezTo>
                  <a:lnTo>
                    <a:pt x="611886" y="1223645"/>
                  </a:lnTo>
                  <a:cubicBezTo>
                    <a:pt x="273939" y="1223645"/>
                    <a:pt x="0" y="949706"/>
                    <a:pt x="0" y="61188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780563" y="2464460"/>
            <a:ext cx="423196" cy="423196"/>
            <a:chOff x="0" y="0"/>
            <a:chExt cx="564261" cy="56426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64261" cy="564261"/>
            </a:xfrm>
            <a:custGeom>
              <a:avLst/>
              <a:gdLst/>
              <a:ahLst/>
              <a:cxnLst/>
              <a:rect l="l" t="t" r="r" b="b"/>
              <a:pathLst>
                <a:path w="564261" h="564261">
                  <a:moveTo>
                    <a:pt x="0" y="0"/>
                  </a:moveTo>
                  <a:lnTo>
                    <a:pt x="564261" y="0"/>
                  </a:lnTo>
                  <a:lnTo>
                    <a:pt x="564261" y="564261"/>
                  </a:lnTo>
                  <a:lnTo>
                    <a:pt x="0" y="564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522353" y="9760591"/>
            <a:ext cx="5457835" cy="273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0"/>
              </a:lnSpc>
            </a:pPr>
            <a:r>
              <a:rPr lang="en-US" sz="135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www.ascofade.co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971480" y="3808185"/>
            <a:ext cx="7627588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2099">
                <a:solidFill>
                  <a:srgbClr val="595959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925391" y="2356295"/>
            <a:ext cx="5860453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8"/>
              </a:lnSpc>
            </a:pPr>
            <a:r>
              <a:rPr lang="en-US" sz="2298">
                <a:solidFill>
                  <a:srgbClr val="E2A332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614090" y="1599505"/>
            <a:ext cx="12343508" cy="308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61"/>
              </a:lnSpc>
            </a:pPr>
            <a:r>
              <a:rPr lang="en-US" sz="2599" dirty="0">
                <a:solidFill>
                  <a:srgbClr val="305669"/>
                </a:solidFill>
                <a:latin typeface="Baloo"/>
                <a:ea typeface="Baloo"/>
                <a:cs typeface="Baloo"/>
                <a:sym typeface="Baloo"/>
              </a:rPr>
              <a:t>Encuentro Nacional de Facultades de Educación: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925391" y="2649893"/>
            <a:ext cx="9929218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8"/>
              </a:lnSpc>
            </a:pPr>
            <a:r>
              <a:rPr lang="en-US" sz="2298">
                <a:solidFill>
                  <a:srgbClr val="A6A6A6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B7F5773E-F7EB-4315-8365-716F8A876B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6" t="11536" b="4379"/>
          <a:stretch/>
        </p:blipFill>
        <p:spPr>
          <a:xfrm>
            <a:off x="2084241" y="1423164"/>
            <a:ext cx="15905375" cy="762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76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0DFDB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002000" y="1084221"/>
            <a:ext cx="2286000" cy="8386353"/>
            <a:chOff x="0" y="0"/>
            <a:chExt cx="3048000" cy="111818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48000" cy="11181842"/>
            </a:xfrm>
            <a:custGeom>
              <a:avLst/>
              <a:gdLst/>
              <a:ahLst/>
              <a:cxnLst/>
              <a:rect l="l" t="t" r="r" b="b"/>
              <a:pathLst>
                <a:path w="3048000" h="11181842">
                  <a:moveTo>
                    <a:pt x="3048000" y="11181842"/>
                  </a:moveTo>
                  <a:lnTo>
                    <a:pt x="0" y="11181842"/>
                  </a:lnTo>
                  <a:lnTo>
                    <a:pt x="0" y="0"/>
                  </a:lnTo>
                  <a:lnTo>
                    <a:pt x="3048000" y="0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-19050"/>
            <a:ext cx="2286000" cy="2181501"/>
            <a:chOff x="0" y="0"/>
            <a:chExt cx="3048000" cy="29086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8000" cy="2908681"/>
            </a:xfrm>
            <a:custGeom>
              <a:avLst/>
              <a:gdLst/>
              <a:ahLst/>
              <a:cxnLst/>
              <a:rect l="l" t="t" r="r" b="b"/>
              <a:pathLst>
                <a:path w="3048000" h="2908681">
                  <a:moveTo>
                    <a:pt x="0" y="0"/>
                  </a:moveTo>
                  <a:lnTo>
                    <a:pt x="3048000" y="0"/>
                  </a:lnTo>
                  <a:lnTo>
                    <a:pt x="3048000" y="2908681"/>
                  </a:lnTo>
                  <a:lnTo>
                    <a:pt x="0" y="2908681"/>
                  </a:lnTo>
                  <a:close/>
                </a:path>
              </a:pathLst>
            </a:custGeom>
            <a:solidFill>
              <a:srgbClr val="1F3D49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Freeform 8"/>
          <p:cNvSpPr/>
          <p:nvPr/>
        </p:nvSpPr>
        <p:spPr>
          <a:xfrm>
            <a:off x="350625" y="667683"/>
            <a:ext cx="1584760" cy="846096"/>
          </a:xfrm>
          <a:custGeom>
            <a:avLst/>
            <a:gdLst/>
            <a:ahLst/>
            <a:cxnLst/>
            <a:rect l="l" t="t" r="r" b="b"/>
            <a:pathLst>
              <a:path w="1584760" h="846096">
                <a:moveTo>
                  <a:pt x="0" y="0"/>
                </a:moveTo>
                <a:lnTo>
                  <a:pt x="1584760" y="0"/>
                </a:lnTo>
                <a:lnTo>
                  <a:pt x="1584760" y="846097"/>
                </a:lnTo>
                <a:lnTo>
                  <a:pt x="0" y="8460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470" b="-47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9" name="Group 9"/>
          <p:cNvGrpSpPr/>
          <p:nvPr/>
        </p:nvGrpSpPr>
        <p:grpSpPr>
          <a:xfrm>
            <a:off x="2276475" y="-9525"/>
            <a:ext cx="16021050" cy="1123017"/>
            <a:chOff x="0" y="0"/>
            <a:chExt cx="21361400" cy="1497355"/>
          </a:xfrm>
        </p:grpSpPr>
        <p:sp>
          <p:nvSpPr>
            <p:cNvPr id="10" name="Freeform 10"/>
            <p:cNvSpPr/>
            <p:nvPr/>
          </p:nvSpPr>
          <p:spPr>
            <a:xfrm>
              <a:off x="12700" y="12700"/>
              <a:ext cx="21336000" cy="1471930"/>
            </a:xfrm>
            <a:custGeom>
              <a:avLst/>
              <a:gdLst/>
              <a:ahLst/>
              <a:cxnLst/>
              <a:rect l="l" t="t" r="r" b="b"/>
              <a:pathLst>
                <a:path w="21336000" h="1471930">
                  <a:moveTo>
                    <a:pt x="0" y="0"/>
                  </a:moveTo>
                  <a:lnTo>
                    <a:pt x="21336000" y="0"/>
                  </a:lnTo>
                  <a:lnTo>
                    <a:pt x="21336000" y="1471930"/>
                  </a:lnTo>
                  <a:lnTo>
                    <a:pt x="0" y="147193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21361400" cy="1497330"/>
            </a:xfrm>
            <a:custGeom>
              <a:avLst/>
              <a:gdLst/>
              <a:ahLst/>
              <a:cxnLst/>
              <a:rect l="l" t="t" r="r" b="b"/>
              <a:pathLst>
                <a:path w="21361400" h="1497330">
                  <a:moveTo>
                    <a:pt x="12700" y="0"/>
                  </a:moveTo>
                  <a:lnTo>
                    <a:pt x="21348700" y="0"/>
                  </a:lnTo>
                  <a:cubicBezTo>
                    <a:pt x="21355686" y="0"/>
                    <a:pt x="21361400" y="5715"/>
                    <a:pt x="21361400" y="12700"/>
                  </a:cubicBezTo>
                  <a:lnTo>
                    <a:pt x="21361400" y="1484630"/>
                  </a:lnTo>
                  <a:cubicBezTo>
                    <a:pt x="21361400" y="1491615"/>
                    <a:pt x="21355686" y="1497330"/>
                    <a:pt x="21348700" y="1497330"/>
                  </a:cubicBezTo>
                  <a:lnTo>
                    <a:pt x="12700" y="1497330"/>
                  </a:lnTo>
                  <a:cubicBezTo>
                    <a:pt x="5715" y="1497330"/>
                    <a:pt x="0" y="1491615"/>
                    <a:pt x="0" y="148463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484630"/>
                  </a:lnTo>
                  <a:lnTo>
                    <a:pt x="12700" y="1484630"/>
                  </a:lnTo>
                  <a:lnTo>
                    <a:pt x="12700" y="1471930"/>
                  </a:lnTo>
                  <a:lnTo>
                    <a:pt x="21348700" y="1471930"/>
                  </a:lnTo>
                  <a:lnTo>
                    <a:pt x="21348700" y="1484630"/>
                  </a:lnTo>
                  <a:lnTo>
                    <a:pt x="21336000" y="1484630"/>
                  </a:lnTo>
                  <a:lnTo>
                    <a:pt x="21336000" y="12700"/>
                  </a:lnTo>
                  <a:lnTo>
                    <a:pt x="21348700" y="12700"/>
                  </a:lnTo>
                  <a:lnTo>
                    <a:pt x="21348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9525" y="9357503"/>
            <a:ext cx="18307050" cy="925801"/>
            <a:chOff x="0" y="0"/>
            <a:chExt cx="24409400" cy="1234402"/>
          </a:xfrm>
        </p:grpSpPr>
        <p:sp>
          <p:nvSpPr>
            <p:cNvPr id="13" name="Freeform 13"/>
            <p:cNvSpPr/>
            <p:nvPr/>
          </p:nvSpPr>
          <p:spPr>
            <a:xfrm>
              <a:off x="12700" y="12700"/>
              <a:ext cx="24384000" cy="1209040"/>
            </a:xfrm>
            <a:custGeom>
              <a:avLst/>
              <a:gdLst/>
              <a:ahLst/>
              <a:cxnLst/>
              <a:rect l="l" t="t" r="r" b="b"/>
              <a:pathLst>
                <a:path w="24384000" h="1209040">
                  <a:moveTo>
                    <a:pt x="0" y="0"/>
                  </a:moveTo>
                  <a:lnTo>
                    <a:pt x="24384000" y="0"/>
                  </a:lnTo>
                  <a:lnTo>
                    <a:pt x="24384000" y="1209040"/>
                  </a:lnTo>
                  <a:lnTo>
                    <a:pt x="0" y="120904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24409400" cy="1234440"/>
            </a:xfrm>
            <a:custGeom>
              <a:avLst/>
              <a:gdLst/>
              <a:ahLst/>
              <a:cxnLst/>
              <a:rect l="l" t="t" r="r" b="b"/>
              <a:pathLst>
                <a:path w="24409400" h="1234440">
                  <a:moveTo>
                    <a:pt x="12700" y="0"/>
                  </a:moveTo>
                  <a:lnTo>
                    <a:pt x="24396700" y="0"/>
                  </a:lnTo>
                  <a:cubicBezTo>
                    <a:pt x="24403686" y="0"/>
                    <a:pt x="24409400" y="5715"/>
                    <a:pt x="24409400" y="12700"/>
                  </a:cubicBezTo>
                  <a:lnTo>
                    <a:pt x="24409400" y="1221740"/>
                  </a:lnTo>
                  <a:cubicBezTo>
                    <a:pt x="24409400" y="1228725"/>
                    <a:pt x="24403686" y="1234440"/>
                    <a:pt x="24396700" y="1234440"/>
                  </a:cubicBezTo>
                  <a:lnTo>
                    <a:pt x="12700" y="1234440"/>
                  </a:lnTo>
                  <a:cubicBezTo>
                    <a:pt x="5715" y="1234440"/>
                    <a:pt x="0" y="1228725"/>
                    <a:pt x="0" y="12217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1740"/>
                  </a:lnTo>
                  <a:lnTo>
                    <a:pt x="12700" y="1221740"/>
                  </a:lnTo>
                  <a:lnTo>
                    <a:pt x="12700" y="1209040"/>
                  </a:lnTo>
                  <a:lnTo>
                    <a:pt x="24396700" y="1209040"/>
                  </a:lnTo>
                  <a:lnTo>
                    <a:pt x="24396700" y="1221740"/>
                  </a:lnTo>
                  <a:lnTo>
                    <a:pt x="24384000" y="1221740"/>
                  </a:lnTo>
                  <a:lnTo>
                    <a:pt x="24384000" y="12700"/>
                  </a:lnTo>
                  <a:lnTo>
                    <a:pt x="24396700" y="12700"/>
                  </a:lnTo>
                  <a:lnTo>
                    <a:pt x="24396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0" y="9367028"/>
            <a:ext cx="2286000" cy="919972"/>
            <a:chOff x="0" y="0"/>
            <a:chExt cx="3048000" cy="12266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48000" cy="1226693"/>
            </a:xfrm>
            <a:custGeom>
              <a:avLst/>
              <a:gdLst/>
              <a:ahLst/>
              <a:cxnLst/>
              <a:rect l="l" t="t" r="r" b="b"/>
              <a:pathLst>
                <a:path w="3048000" h="1226693">
                  <a:moveTo>
                    <a:pt x="0" y="0"/>
                  </a:moveTo>
                  <a:lnTo>
                    <a:pt x="3048000" y="0"/>
                  </a:lnTo>
                  <a:lnTo>
                    <a:pt x="3048000" y="1226693"/>
                  </a:lnTo>
                  <a:lnTo>
                    <a:pt x="0" y="1226693"/>
                  </a:lnTo>
                  <a:close/>
                </a:path>
              </a:pathLst>
            </a:custGeom>
            <a:solidFill>
              <a:srgbClr val="969675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2162451"/>
            <a:ext cx="2286000" cy="938984"/>
            <a:chOff x="0" y="0"/>
            <a:chExt cx="3048000" cy="125197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048000" cy="1252042"/>
            </a:xfrm>
            <a:custGeom>
              <a:avLst/>
              <a:gdLst/>
              <a:ahLst/>
              <a:cxnLst/>
              <a:rect l="l" t="t" r="r" b="b"/>
              <a:pathLst>
                <a:path w="3048000" h="1252042">
                  <a:moveTo>
                    <a:pt x="0" y="0"/>
                  </a:moveTo>
                  <a:lnTo>
                    <a:pt x="3048000" y="0"/>
                  </a:lnTo>
                  <a:lnTo>
                    <a:pt x="3048000" y="1252042"/>
                  </a:lnTo>
                  <a:lnTo>
                    <a:pt x="0" y="1252042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286000" y="2181501"/>
            <a:ext cx="13706161" cy="917753"/>
            <a:chOff x="0" y="0"/>
            <a:chExt cx="18274881" cy="122367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8274919" cy="1223645"/>
            </a:xfrm>
            <a:custGeom>
              <a:avLst/>
              <a:gdLst/>
              <a:ahLst/>
              <a:cxnLst/>
              <a:rect l="l" t="t" r="r" b="b"/>
              <a:pathLst>
                <a:path w="18274919" h="1223645">
                  <a:moveTo>
                    <a:pt x="0" y="0"/>
                  </a:moveTo>
                  <a:lnTo>
                    <a:pt x="18274919" y="0"/>
                  </a:lnTo>
                  <a:lnTo>
                    <a:pt x="18274919" y="1223645"/>
                  </a:lnTo>
                  <a:lnTo>
                    <a:pt x="0" y="12236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5511101" y="2181492"/>
            <a:ext cx="1300801" cy="917753"/>
            <a:chOff x="0" y="0"/>
            <a:chExt cx="1734401" cy="122367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734439" cy="1223645"/>
            </a:xfrm>
            <a:custGeom>
              <a:avLst/>
              <a:gdLst/>
              <a:ahLst/>
              <a:cxnLst/>
              <a:rect l="l" t="t" r="r" b="b"/>
              <a:pathLst>
                <a:path w="1734439" h="1223645">
                  <a:moveTo>
                    <a:pt x="0" y="611886"/>
                  </a:moveTo>
                  <a:cubicBezTo>
                    <a:pt x="0" y="273939"/>
                    <a:pt x="273939" y="0"/>
                    <a:pt x="611886" y="0"/>
                  </a:cubicBezTo>
                  <a:lnTo>
                    <a:pt x="1122553" y="0"/>
                  </a:lnTo>
                  <a:cubicBezTo>
                    <a:pt x="1460500" y="0"/>
                    <a:pt x="1734439" y="273939"/>
                    <a:pt x="1734439" y="611886"/>
                  </a:cubicBezTo>
                  <a:cubicBezTo>
                    <a:pt x="1734439" y="949833"/>
                    <a:pt x="1460500" y="1223645"/>
                    <a:pt x="1122553" y="1223645"/>
                  </a:cubicBezTo>
                  <a:lnTo>
                    <a:pt x="611886" y="1223645"/>
                  </a:lnTo>
                  <a:cubicBezTo>
                    <a:pt x="273939" y="1223645"/>
                    <a:pt x="0" y="949706"/>
                    <a:pt x="0" y="61188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780563" y="2464460"/>
            <a:ext cx="423196" cy="423196"/>
            <a:chOff x="0" y="0"/>
            <a:chExt cx="564261" cy="56426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64261" cy="564261"/>
            </a:xfrm>
            <a:custGeom>
              <a:avLst/>
              <a:gdLst/>
              <a:ahLst/>
              <a:cxnLst/>
              <a:rect l="l" t="t" r="r" b="b"/>
              <a:pathLst>
                <a:path w="564261" h="564261">
                  <a:moveTo>
                    <a:pt x="0" y="0"/>
                  </a:moveTo>
                  <a:lnTo>
                    <a:pt x="564261" y="0"/>
                  </a:lnTo>
                  <a:lnTo>
                    <a:pt x="564261" y="564261"/>
                  </a:lnTo>
                  <a:lnTo>
                    <a:pt x="0" y="564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522353" y="9760591"/>
            <a:ext cx="5457835" cy="273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0"/>
              </a:lnSpc>
            </a:pPr>
            <a:r>
              <a:rPr lang="en-US" sz="135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www.ascofade.co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971480" y="3808185"/>
            <a:ext cx="7627588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2099">
                <a:solidFill>
                  <a:srgbClr val="595959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925391" y="2356295"/>
            <a:ext cx="5860453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8"/>
              </a:lnSpc>
            </a:pPr>
            <a:r>
              <a:rPr lang="en-US" sz="2298">
                <a:solidFill>
                  <a:srgbClr val="E2A332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614090" y="1599505"/>
            <a:ext cx="12343508" cy="308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61"/>
              </a:lnSpc>
            </a:pPr>
            <a:r>
              <a:rPr lang="en-US" sz="2599" dirty="0">
                <a:solidFill>
                  <a:srgbClr val="305669"/>
                </a:solidFill>
                <a:latin typeface="Baloo"/>
                <a:ea typeface="Baloo"/>
                <a:cs typeface="Baloo"/>
                <a:sym typeface="Baloo"/>
              </a:rPr>
              <a:t>Encuentro Nacional de Facultades de Educación: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925391" y="2649893"/>
            <a:ext cx="9929218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8"/>
              </a:lnSpc>
            </a:pPr>
            <a:r>
              <a:rPr lang="en-US" sz="2298">
                <a:solidFill>
                  <a:srgbClr val="A6A6A6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56CBCF2-685B-4624-B14C-1847C32C46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7" t="8897" r="2924" b="4379"/>
          <a:stretch/>
        </p:blipFill>
        <p:spPr>
          <a:xfrm>
            <a:off x="1963960" y="1377287"/>
            <a:ext cx="15429938" cy="786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22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3D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90431" y="4491860"/>
            <a:ext cx="3716010" cy="760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04"/>
              </a:lnSpc>
            </a:pPr>
            <a:r>
              <a:rPr lang="en-US" sz="6327">
                <a:solidFill>
                  <a:srgbClr val="FFFFFF"/>
                </a:solidFill>
                <a:latin typeface="Baloo"/>
                <a:ea typeface="Baloo"/>
                <a:cs typeface="Baloo"/>
                <a:sym typeface="Baloo"/>
              </a:rPr>
              <a:t>¡Gracias!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9144000" y="-508739"/>
            <a:ext cx="9144000" cy="11015696"/>
            <a:chOff x="0" y="0"/>
            <a:chExt cx="12192000" cy="146875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192000" cy="14687634"/>
            </a:xfrm>
            <a:custGeom>
              <a:avLst/>
              <a:gdLst/>
              <a:ahLst/>
              <a:cxnLst/>
              <a:rect l="l" t="t" r="r" b="b"/>
              <a:pathLst>
                <a:path w="12192000" h="14687634">
                  <a:moveTo>
                    <a:pt x="12192000" y="14687634"/>
                  </a:moveTo>
                  <a:lnTo>
                    <a:pt x="0" y="14687634"/>
                  </a:lnTo>
                  <a:lnTo>
                    <a:pt x="0" y="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Freeform 5"/>
          <p:cNvSpPr/>
          <p:nvPr/>
        </p:nvSpPr>
        <p:spPr>
          <a:xfrm>
            <a:off x="2655084" y="5696063"/>
            <a:ext cx="2642058" cy="1410583"/>
          </a:xfrm>
          <a:custGeom>
            <a:avLst/>
            <a:gdLst/>
            <a:ahLst/>
            <a:cxnLst/>
            <a:rect l="l" t="t" r="r" b="b"/>
            <a:pathLst>
              <a:path w="2642058" h="1410583">
                <a:moveTo>
                  <a:pt x="0" y="0"/>
                </a:moveTo>
                <a:lnTo>
                  <a:pt x="2642058" y="0"/>
                </a:lnTo>
                <a:lnTo>
                  <a:pt x="2642058" y="1410582"/>
                </a:lnTo>
                <a:lnTo>
                  <a:pt x="0" y="14105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470" b="-470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42D5A09-1169-4A0A-A2A9-C2D42C79915B}"/>
              </a:ext>
            </a:extLst>
          </p:cNvPr>
          <p:cNvSpPr txBox="1"/>
          <p:nvPr/>
        </p:nvSpPr>
        <p:spPr>
          <a:xfrm>
            <a:off x="9296400" y="5696063"/>
            <a:ext cx="88392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400" b="1" dirty="0"/>
              <a:t>Declaración Ética de uso de IA:</a:t>
            </a:r>
          </a:p>
          <a:p>
            <a:pPr algn="just"/>
            <a:r>
              <a:rPr lang="es-MX" sz="2400" dirty="0"/>
              <a:t>Los investigadores declaran que han utilizado, para el diseño de esta presentación, herramientas de Inteligencia Artificial Generativa, específicamente </a:t>
            </a:r>
            <a:r>
              <a:rPr lang="es-MX" sz="2400" i="1" dirty="0" err="1"/>
              <a:t>NotebookLM</a:t>
            </a:r>
            <a:r>
              <a:rPr lang="es-MX" sz="2400" i="1" dirty="0"/>
              <a:t> y </a:t>
            </a:r>
            <a:r>
              <a:rPr lang="es-MX" sz="2400" i="1" dirty="0" err="1"/>
              <a:t>Perplexity</a:t>
            </a:r>
            <a:r>
              <a:rPr lang="es-MX" sz="2400" dirty="0"/>
              <a:t>, limitando su uso a tareas de apoyo académico como la revisión estilística y gramatical del texto, la organización preliminar de ideas y la comprensión y síntesis de bibliografía técnica mediante análisis documental. También se apoyaron en la IA para la selección de datos claves y diseño de infografía para la presentación. Estas herramientas no sustituyeron el proceso intelectual de los investigadores ni se emplearon para generar contenido sin revisión crítica. </a:t>
            </a:r>
            <a:endParaRPr lang="es-CO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05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0DFDB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002000" y="1084221"/>
            <a:ext cx="2286000" cy="8386353"/>
            <a:chOff x="0" y="0"/>
            <a:chExt cx="3048000" cy="111818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48000" cy="11181842"/>
            </a:xfrm>
            <a:custGeom>
              <a:avLst/>
              <a:gdLst/>
              <a:ahLst/>
              <a:cxnLst/>
              <a:rect l="l" t="t" r="r" b="b"/>
              <a:pathLst>
                <a:path w="3048000" h="11181842">
                  <a:moveTo>
                    <a:pt x="3048000" y="11181842"/>
                  </a:moveTo>
                  <a:lnTo>
                    <a:pt x="0" y="11181842"/>
                  </a:lnTo>
                  <a:lnTo>
                    <a:pt x="0" y="0"/>
                  </a:lnTo>
                  <a:lnTo>
                    <a:pt x="3048000" y="0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-19050"/>
            <a:ext cx="2286000" cy="2181501"/>
            <a:chOff x="0" y="0"/>
            <a:chExt cx="3048000" cy="29086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8000" cy="2908681"/>
            </a:xfrm>
            <a:custGeom>
              <a:avLst/>
              <a:gdLst/>
              <a:ahLst/>
              <a:cxnLst/>
              <a:rect l="l" t="t" r="r" b="b"/>
              <a:pathLst>
                <a:path w="3048000" h="2908681">
                  <a:moveTo>
                    <a:pt x="0" y="0"/>
                  </a:moveTo>
                  <a:lnTo>
                    <a:pt x="3048000" y="0"/>
                  </a:lnTo>
                  <a:lnTo>
                    <a:pt x="3048000" y="2908681"/>
                  </a:lnTo>
                  <a:lnTo>
                    <a:pt x="0" y="2908681"/>
                  </a:lnTo>
                  <a:close/>
                </a:path>
              </a:pathLst>
            </a:custGeom>
            <a:solidFill>
              <a:srgbClr val="1F3D49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Freeform 8"/>
          <p:cNvSpPr/>
          <p:nvPr/>
        </p:nvSpPr>
        <p:spPr>
          <a:xfrm>
            <a:off x="350625" y="667683"/>
            <a:ext cx="1584760" cy="846096"/>
          </a:xfrm>
          <a:custGeom>
            <a:avLst/>
            <a:gdLst/>
            <a:ahLst/>
            <a:cxnLst/>
            <a:rect l="l" t="t" r="r" b="b"/>
            <a:pathLst>
              <a:path w="1584760" h="846096">
                <a:moveTo>
                  <a:pt x="0" y="0"/>
                </a:moveTo>
                <a:lnTo>
                  <a:pt x="1584760" y="0"/>
                </a:lnTo>
                <a:lnTo>
                  <a:pt x="1584760" y="846097"/>
                </a:lnTo>
                <a:lnTo>
                  <a:pt x="0" y="8460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470" b="-47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9" name="Group 9"/>
          <p:cNvGrpSpPr/>
          <p:nvPr/>
        </p:nvGrpSpPr>
        <p:grpSpPr>
          <a:xfrm>
            <a:off x="2276475" y="-9525"/>
            <a:ext cx="16021050" cy="1123017"/>
            <a:chOff x="0" y="0"/>
            <a:chExt cx="21361400" cy="1497355"/>
          </a:xfrm>
        </p:grpSpPr>
        <p:sp>
          <p:nvSpPr>
            <p:cNvPr id="10" name="Freeform 10"/>
            <p:cNvSpPr/>
            <p:nvPr/>
          </p:nvSpPr>
          <p:spPr>
            <a:xfrm>
              <a:off x="12700" y="12700"/>
              <a:ext cx="21336000" cy="1471930"/>
            </a:xfrm>
            <a:custGeom>
              <a:avLst/>
              <a:gdLst/>
              <a:ahLst/>
              <a:cxnLst/>
              <a:rect l="l" t="t" r="r" b="b"/>
              <a:pathLst>
                <a:path w="21336000" h="1471930">
                  <a:moveTo>
                    <a:pt x="0" y="0"/>
                  </a:moveTo>
                  <a:lnTo>
                    <a:pt x="21336000" y="0"/>
                  </a:lnTo>
                  <a:lnTo>
                    <a:pt x="21336000" y="1471930"/>
                  </a:lnTo>
                  <a:lnTo>
                    <a:pt x="0" y="147193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21361400" cy="1497330"/>
            </a:xfrm>
            <a:custGeom>
              <a:avLst/>
              <a:gdLst/>
              <a:ahLst/>
              <a:cxnLst/>
              <a:rect l="l" t="t" r="r" b="b"/>
              <a:pathLst>
                <a:path w="21361400" h="1497330">
                  <a:moveTo>
                    <a:pt x="12700" y="0"/>
                  </a:moveTo>
                  <a:lnTo>
                    <a:pt x="21348700" y="0"/>
                  </a:lnTo>
                  <a:cubicBezTo>
                    <a:pt x="21355686" y="0"/>
                    <a:pt x="21361400" y="5715"/>
                    <a:pt x="21361400" y="12700"/>
                  </a:cubicBezTo>
                  <a:lnTo>
                    <a:pt x="21361400" y="1484630"/>
                  </a:lnTo>
                  <a:cubicBezTo>
                    <a:pt x="21361400" y="1491615"/>
                    <a:pt x="21355686" y="1497330"/>
                    <a:pt x="21348700" y="1497330"/>
                  </a:cubicBezTo>
                  <a:lnTo>
                    <a:pt x="12700" y="1497330"/>
                  </a:lnTo>
                  <a:cubicBezTo>
                    <a:pt x="5715" y="1497330"/>
                    <a:pt x="0" y="1491615"/>
                    <a:pt x="0" y="148463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484630"/>
                  </a:lnTo>
                  <a:lnTo>
                    <a:pt x="12700" y="1484630"/>
                  </a:lnTo>
                  <a:lnTo>
                    <a:pt x="12700" y="1471930"/>
                  </a:lnTo>
                  <a:lnTo>
                    <a:pt x="21348700" y="1471930"/>
                  </a:lnTo>
                  <a:lnTo>
                    <a:pt x="21348700" y="1484630"/>
                  </a:lnTo>
                  <a:lnTo>
                    <a:pt x="21336000" y="1484630"/>
                  </a:lnTo>
                  <a:lnTo>
                    <a:pt x="21336000" y="12700"/>
                  </a:lnTo>
                  <a:lnTo>
                    <a:pt x="21348700" y="12700"/>
                  </a:lnTo>
                  <a:lnTo>
                    <a:pt x="21348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9525" y="9357503"/>
            <a:ext cx="18307050" cy="925801"/>
            <a:chOff x="0" y="0"/>
            <a:chExt cx="24409400" cy="1234402"/>
          </a:xfrm>
        </p:grpSpPr>
        <p:sp>
          <p:nvSpPr>
            <p:cNvPr id="13" name="Freeform 13"/>
            <p:cNvSpPr/>
            <p:nvPr/>
          </p:nvSpPr>
          <p:spPr>
            <a:xfrm>
              <a:off x="12700" y="12700"/>
              <a:ext cx="24384000" cy="1209040"/>
            </a:xfrm>
            <a:custGeom>
              <a:avLst/>
              <a:gdLst/>
              <a:ahLst/>
              <a:cxnLst/>
              <a:rect l="l" t="t" r="r" b="b"/>
              <a:pathLst>
                <a:path w="24384000" h="1209040">
                  <a:moveTo>
                    <a:pt x="0" y="0"/>
                  </a:moveTo>
                  <a:lnTo>
                    <a:pt x="24384000" y="0"/>
                  </a:lnTo>
                  <a:lnTo>
                    <a:pt x="24384000" y="1209040"/>
                  </a:lnTo>
                  <a:lnTo>
                    <a:pt x="0" y="120904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24409400" cy="1234440"/>
            </a:xfrm>
            <a:custGeom>
              <a:avLst/>
              <a:gdLst/>
              <a:ahLst/>
              <a:cxnLst/>
              <a:rect l="l" t="t" r="r" b="b"/>
              <a:pathLst>
                <a:path w="24409400" h="1234440">
                  <a:moveTo>
                    <a:pt x="12700" y="0"/>
                  </a:moveTo>
                  <a:lnTo>
                    <a:pt x="24396700" y="0"/>
                  </a:lnTo>
                  <a:cubicBezTo>
                    <a:pt x="24403686" y="0"/>
                    <a:pt x="24409400" y="5715"/>
                    <a:pt x="24409400" y="12700"/>
                  </a:cubicBezTo>
                  <a:lnTo>
                    <a:pt x="24409400" y="1221740"/>
                  </a:lnTo>
                  <a:cubicBezTo>
                    <a:pt x="24409400" y="1228725"/>
                    <a:pt x="24403686" y="1234440"/>
                    <a:pt x="24396700" y="1234440"/>
                  </a:cubicBezTo>
                  <a:lnTo>
                    <a:pt x="12700" y="1234440"/>
                  </a:lnTo>
                  <a:cubicBezTo>
                    <a:pt x="5715" y="1234440"/>
                    <a:pt x="0" y="1228725"/>
                    <a:pt x="0" y="12217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1740"/>
                  </a:lnTo>
                  <a:lnTo>
                    <a:pt x="12700" y="1221740"/>
                  </a:lnTo>
                  <a:lnTo>
                    <a:pt x="12700" y="1209040"/>
                  </a:lnTo>
                  <a:lnTo>
                    <a:pt x="24396700" y="1209040"/>
                  </a:lnTo>
                  <a:lnTo>
                    <a:pt x="24396700" y="1221740"/>
                  </a:lnTo>
                  <a:lnTo>
                    <a:pt x="24384000" y="1221740"/>
                  </a:lnTo>
                  <a:lnTo>
                    <a:pt x="24384000" y="12700"/>
                  </a:lnTo>
                  <a:lnTo>
                    <a:pt x="24396700" y="12700"/>
                  </a:lnTo>
                  <a:lnTo>
                    <a:pt x="24396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0" y="9367028"/>
            <a:ext cx="2286000" cy="919972"/>
            <a:chOff x="0" y="0"/>
            <a:chExt cx="3048000" cy="12266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48000" cy="1226693"/>
            </a:xfrm>
            <a:custGeom>
              <a:avLst/>
              <a:gdLst/>
              <a:ahLst/>
              <a:cxnLst/>
              <a:rect l="l" t="t" r="r" b="b"/>
              <a:pathLst>
                <a:path w="3048000" h="1226693">
                  <a:moveTo>
                    <a:pt x="0" y="0"/>
                  </a:moveTo>
                  <a:lnTo>
                    <a:pt x="3048000" y="0"/>
                  </a:lnTo>
                  <a:lnTo>
                    <a:pt x="3048000" y="1226693"/>
                  </a:lnTo>
                  <a:lnTo>
                    <a:pt x="0" y="1226693"/>
                  </a:lnTo>
                  <a:close/>
                </a:path>
              </a:pathLst>
            </a:custGeom>
            <a:solidFill>
              <a:srgbClr val="969675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2162451"/>
            <a:ext cx="2286000" cy="938984"/>
            <a:chOff x="0" y="0"/>
            <a:chExt cx="3048000" cy="125197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048000" cy="1252042"/>
            </a:xfrm>
            <a:custGeom>
              <a:avLst/>
              <a:gdLst/>
              <a:ahLst/>
              <a:cxnLst/>
              <a:rect l="l" t="t" r="r" b="b"/>
              <a:pathLst>
                <a:path w="3048000" h="1252042">
                  <a:moveTo>
                    <a:pt x="0" y="0"/>
                  </a:moveTo>
                  <a:lnTo>
                    <a:pt x="3048000" y="0"/>
                  </a:lnTo>
                  <a:lnTo>
                    <a:pt x="3048000" y="1252042"/>
                  </a:lnTo>
                  <a:lnTo>
                    <a:pt x="0" y="1252042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286000" y="2181501"/>
            <a:ext cx="13706161" cy="917753"/>
            <a:chOff x="0" y="0"/>
            <a:chExt cx="18274881" cy="122367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8274919" cy="1223645"/>
            </a:xfrm>
            <a:custGeom>
              <a:avLst/>
              <a:gdLst/>
              <a:ahLst/>
              <a:cxnLst/>
              <a:rect l="l" t="t" r="r" b="b"/>
              <a:pathLst>
                <a:path w="18274919" h="1223645">
                  <a:moveTo>
                    <a:pt x="0" y="0"/>
                  </a:moveTo>
                  <a:lnTo>
                    <a:pt x="18274919" y="0"/>
                  </a:lnTo>
                  <a:lnTo>
                    <a:pt x="18274919" y="1223645"/>
                  </a:lnTo>
                  <a:lnTo>
                    <a:pt x="0" y="12236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522353" y="9760591"/>
            <a:ext cx="5457835" cy="273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0"/>
              </a:lnSpc>
            </a:pPr>
            <a:r>
              <a:rPr lang="en-US" sz="135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www.ascofade.co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7E3AFF49-8825-4AA9-918B-3BD9A12DAB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0" b="3082"/>
          <a:stretch/>
        </p:blipFill>
        <p:spPr>
          <a:xfrm>
            <a:off x="2332489" y="3446645"/>
            <a:ext cx="13669511" cy="5473265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30B4FFCA-804D-4013-B2D4-1F61511FB0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87"/>
          <a:stretch/>
        </p:blipFill>
        <p:spPr>
          <a:xfrm>
            <a:off x="3748596" y="2165525"/>
            <a:ext cx="10828908" cy="94968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0DFDB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002000" y="1084221"/>
            <a:ext cx="2286000" cy="8386353"/>
            <a:chOff x="0" y="0"/>
            <a:chExt cx="3048000" cy="111818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48000" cy="11181842"/>
            </a:xfrm>
            <a:custGeom>
              <a:avLst/>
              <a:gdLst/>
              <a:ahLst/>
              <a:cxnLst/>
              <a:rect l="l" t="t" r="r" b="b"/>
              <a:pathLst>
                <a:path w="3048000" h="11181842">
                  <a:moveTo>
                    <a:pt x="3048000" y="11181842"/>
                  </a:moveTo>
                  <a:lnTo>
                    <a:pt x="0" y="11181842"/>
                  </a:lnTo>
                  <a:lnTo>
                    <a:pt x="0" y="0"/>
                  </a:lnTo>
                  <a:lnTo>
                    <a:pt x="3048000" y="0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-19050"/>
            <a:ext cx="2286000" cy="2181501"/>
            <a:chOff x="0" y="0"/>
            <a:chExt cx="3048000" cy="29086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8000" cy="2908681"/>
            </a:xfrm>
            <a:custGeom>
              <a:avLst/>
              <a:gdLst/>
              <a:ahLst/>
              <a:cxnLst/>
              <a:rect l="l" t="t" r="r" b="b"/>
              <a:pathLst>
                <a:path w="3048000" h="2908681">
                  <a:moveTo>
                    <a:pt x="0" y="0"/>
                  </a:moveTo>
                  <a:lnTo>
                    <a:pt x="3048000" y="0"/>
                  </a:lnTo>
                  <a:lnTo>
                    <a:pt x="3048000" y="2908681"/>
                  </a:lnTo>
                  <a:lnTo>
                    <a:pt x="0" y="2908681"/>
                  </a:lnTo>
                  <a:close/>
                </a:path>
              </a:pathLst>
            </a:custGeom>
            <a:solidFill>
              <a:srgbClr val="1F3D49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Freeform 8"/>
          <p:cNvSpPr/>
          <p:nvPr/>
        </p:nvSpPr>
        <p:spPr>
          <a:xfrm>
            <a:off x="350625" y="667683"/>
            <a:ext cx="1584760" cy="846096"/>
          </a:xfrm>
          <a:custGeom>
            <a:avLst/>
            <a:gdLst/>
            <a:ahLst/>
            <a:cxnLst/>
            <a:rect l="l" t="t" r="r" b="b"/>
            <a:pathLst>
              <a:path w="1584760" h="846096">
                <a:moveTo>
                  <a:pt x="0" y="0"/>
                </a:moveTo>
                <a:lnTo>
                  <a:pt x="1584760" y="0"/>
                </a:lnTo>
                <a:lnTo>
                  <a:pt x="1584760" y="846097"/>
                </a:lnTo>
                <a:lnTo>
                  <a:pt x="0" y="8460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470" b="-47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9" name="Group 9"/>
          <p:cNvGrpSpPr/>
          <p:nvPr/>
        </p:nvGrpSpPr>
        <p:grpSpPr>
          <a:xfrm>
            <a:off x="2276475" y="-9525"/>
            <a:ext cx="16021050" cy="1123017"/>
            <a:chOff x="0" y="0"/>
            <a:chExt cx="21361400" cy="1497355"/>
          </a:xfrm>
        </p:grpSpPr>
        <p:sp>
          <p:nvSpPr>
            <p:cNvPr id="10" name="Freeform 10"/>
            <p:cNvSpPr/>
            <p:nvPr/>
          </p:nvSpPr>
          <p:spPr>
            <a:xfrm>
              <a:off x="12700" y="12700"/>
              <a:ext cx="21336000" cy="1471930"/>
            </a:xfrm>
            <a:custGeom>
              <a:avLst/>
              <a:gdLst/>
              <a:ahLst/>
              <a:cxnLst/>
              <a:rect l="l" t="t" r="r" b="b"/>
              <a:pathLst>
                <a:path w="21336000" h="1471930">
                  <a:moveTo>
                    <a:pt x="0" y="0"/>
                  </a:moveTo>
                  <a:lnTo>
                    <a:pt x="21336000" y="0"/>
                  </a:lnTo>
                  <a:lnTo>
                    <a:pt x="21336000" y="1471930"/>
                  </a:lnTo>
                  <a:lnTo>
                    <a:pt x="0" y="147193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21361400" cy="1497330"/>
            </a:xfrm>
            <a:custGeom>
              <a:avLst/>
              <a:gdLst/>
              <a:ahLst/>
              <a:cxnLst/>
              <a:rect l="l" t="t" r="r" b="b"/>
              <a:pathLst>
                <a:path w="21361400" h="1497330">
                  <a:moveTo>
                    <a:pt x="12700" y="0"/>
                  </a:moveTo>
                  <a:lnTo>
                    <a:pt x="21348700" y="0"/>
                  </a:lnTo>
                  <a:cubicBezTo>
                    <a:pt x="21355686" y="0"/>
                    <a:pt x="21361400" y="5715"/>
                    <a:pt x="21361400" y="12700"/>
                  </a:cubicBezTo>
                  <a:lnTo>
                    <a:pt x="21361400" y="1484630"/>
                  </a:lnTo>
                  <a:cubicBezTo>
                    <a:pt x="21361400" y="1491615"/>
                    <a:pt x="21355686" y="1497330"/>
                    <a:pt x="21348700" y="1497330"/>
                  </a:cubicBezTo>
                  <a:lnTo>
                    <a:pt x="12700" y="1497330"/>
                  </a:lnTo>
                  <a:cubicBezTo>
                    <a:pt x="5715" y="1497330"/>
                    <a:pt x="0" y="1491615"/>
                    <a:pt x="0" y="148463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484630"/>
                  </a:lnTo>
                  <a:lnTo>
                    <a:pt x="12700" y="1484630"/>
                  </a:lnTo>
                  <a:lnTo>
                    <a:pt x="12700" y="1471930"/>
                  </a:lnTo>
                  <a:lnTo>
                    <a:pt x="21348700" y="1471930"/>
                  </a:lnTo>
                  <a:lnTo>
                    <a:pt x="21348700" y="1484630"/>
                  </a:lnTo>
                  <a:lnTo>
                    <a:pt x="21336000" y="1484630"/>
                  </a:lnTo>
                  <a:lnTo>
                    <a:pt x="21336000" y="12700"/>
                  </a:lnTo>
                  <a:lnTo>
                    <a:pt x="21348700" y="12700"/>
                  </a:lnTo>
                  <a:lnTo>
                    <a:pt x="21348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9525" y="9357503"/>
            <a:ext cx="18307050" cy="925801"/>
            <a:chOff x="0" y="0"/>
            <a:chExt cx="24409400" cy="1234402"/>
          </a:xfrm>
        </p:grpSpPr>
        <p:sp>
          <p:nvSpPr>
            <p:cNvPr id="13" name="Freeform 13"/>
            <p:cNvSpPr/>
            <p:nvPr/>
          </p:nvSpPr>
          <p:spPr>
            <a:xfrm>
              <a:off x="12700" y="12700"/>
              <a:ext cx="24384000" cy="1209040"/>
            </a:xfrm>
            <a:custGeom>
              <a:avLst/>
              <a:gdLst/>
              <a:ahLst/>
              <a:cxnLst/>
              <a:rect l="l" t="t" r="r" b="b"/>
              <a:pathLst>
                <a:path w="24384000" h="1209040">
                  <a:moveTo>
                    <a:pt x="0" y="0"/>
                  </a:moveTo>
                  <a:lnTo>
                    <a:pt x="24384000" y="0"/>
                  </a:lnTo>
                  <a:lnTo>
                    <a:pt x="24384000" y="1209040"/>
                  </a:lnTo>
                  <a:lnTo>
                    <a:pt x="0" y="120904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24409400" cy="1234440"/>
            </a:xfrm>
            <a:custGeom>
              <a:avLst/>
              <a:gdLst/>
              <a:ahLst/>
              <a:cxnLst/>
              <a:rect l="l" t="t" r="r" b="b"/>
              <a:pathLst>
                <a:path w="24409400" h="1234440">
                  <a:moveTo>
                    <a:pt x="12700" y="0"/>
                  </a:moveTo>
                  <a:lnTo>
                    <a:pt x="24396700" y="0"/>
                  </a:lnTo>
                  <a:cubicBezTo>
                    <a:pt x="24403686" y="0"/>
                    <a:pt x="24409400" y="5715"/>
                    <a:pt x="24409400" y="12700"/>
                  </a:cubicBezTo>
                  <a:lnTo>
                    <a:pt x="24409400" y="1221740"/>
                  </a:lnTo>
                  <a:cubicBezTo>
                    <a:pt x="24409400" y="1228725"/>
                    <a:pt x="24403686" y="1234440"/>
                    <a:pt x="24396700" y="1234440"/>
                  </a:cubicBezTo>
                  <a:lnTo>
                    <a:pt x="12700" y="1234440"/>
                  </a:lnTo>
                  <a:cubicBezTo>
                    <a:pt x="5715" y="1234440"/>
                    <a:pt x="0" y="1228725"/>
                    <a:pt x="0" y="12217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1740"/>
                  </a:lnTo>
                  <a:lnTo>
                    <a:pt x="12700" y="1221740"/>
                  </a:lnTo>
                  <a:lnTo>
                    <a:pt x="12700" y="1209040"/>
                  </a:lnTo>
                  <a:lnTo>
                    <a:pt x="24396700" y="1209040"/>
                  </a:lnTo>
                  <a:lnTo>
                    <a:pt x="24396700" y="1221740"/>
                  </a:lnTo>
                  <a:lnTo>
                    <a:pt x="24384000" y="1221740"/>
                  </a:lnTo>
                  <a:lnTo>
                    <a:pt x="24384000" y="12700"/>
                  </a:lnTo>
                  <a:lnTo>
                    <a:pt x="24396700" y="12700"/>
                  </a:lnTo>
                  <a:lnTo>
                    <a:pt x="24396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0" y="9367028"/>
            <a:ext cx="2286000" cy="919972"/>
            <a:chOff x="0" y="0"/>
            <a:chExt cx="3048000" cy="12266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48000" cy="1226693"/>
            </a:xfrm>
            <a:custGeom>
              <a:avLst/>
              <a:gdLst/>
              <a:ahLst/>
              <a:cxnLst/>
              <a:rect l="l" t="t" r="r" b="b"/>
              <a:pathLst>
                <a:path w="3048000" h="1226693">
                  <a:moveTo>
                    <a:pt x="0" y="0"/>
                  </a:moveTo>
                  <a:lnTo>
                    <a:pt x="3048000" y="0"/>
                  </a:lnTo>
                  <a:lnTo>
                    <a:pt x="3048000" y="1226693"/>
                  </a:lnTo>
                  <a:lnTo>
                    <a:pt x="0" y="1226693"/>
                  </a:lnTo>
                  <a:close/>
                </a:path>
              </a:pathLst>
            </a:custGeom>
            <a:solidFill>
              <a:srgbClr val="969675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2162451"/>
            <a:ext cx="2286000" cy="938984"/>
            <a:chOff x="0" y="0"/>
            <a:chExt cx="3048000" cy="125197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048000" cy="1252042"/>
            </a:xfrm>
            <a:custGeom>
              <a:avLst/>
              <a:gdLst/>
              <a:ahLst/>
              <a:cxnLst/>
              <a:rect l="l" t="t" r="r" b="b"/>
              <a:pathLst>
                <a:path w="3048000" h="1252042">
                  <a:moveTo>
                    <a:pt x="0" y="0"/>
                  </a:moveTo>
                  <a:lnTo>
                    <a:pt x="3048000" y="0"/>
                  </a:lnTo>
                  <a:lnTo>
                    <a:pt x="3048000" y="1252042"/>
                  </a:lnTo>
                  <a:lnTo>
                    <a:pt x="0" y="1252042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286000" y="2181501"/>
            <a:ext cx="13706161" cy="917753"/>
            <a:chOff x="0" y="0"/>
            <a:chExt cx="18274881" cy="122367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8274919" cy="1223645"/>
            </a:xfrm>
            <a:custGeom>
              <a:avLst/>
              <a:gdLst/>
              <a:ahLst/>
              <a:cxnLst/>
              <a:rect l="l" t="t" r="r" b="b"/>
              <a:pathLst>
                <a:path w="18274919" h="1223645">
                  <a:moveTo>
                    <a:pt x="0" y="0"/>
                  </a:moveTo>
                  <a:lnTo>
                    <a:pt x="18274919" y="0"/>
                  </a:lnTo>
                  <a:lnTo>
                    <a:pt x="18274919" y="1223645"/>
                  </a:lnTo>
                  <a:lnTo>
                    <a:pt x="0" y="12236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5511101" y="2181492"/>
            <a:ext cx="1300801" cy="917753"/>
            <a:chOff x="0" y="0"/>
            <a:chExt cx="1734401" cy="122367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734439" cy="1223645"/>
            </a:xfrm>
            <a:custGeom>
              <a:avLst/>
              <a:gdLst/>
              <a:ahLst/>
              <a:cxnLst/>
              <a:rect l="l" t="t" r="r" b="b"/>
              <a:pathLst>
                <a:path w="1734439" h="1223645">
                  <a:moveTo>
                    <a:pt x="0" y="611886"/>
                  </a:moveTo>
                  <a:cubicBezTo>
                    <a:pt x="0" y="273939"/>
                    <a:pt x="273939" y="0"/>
                    <a:pt x="611886" y="0"/>
                  </a:cubicBezTo>
                  <a:lnTo>
                    <a:pt x="1122553" y="0"/>
                  </a:lnTo>
                  <a:cubicBezTo>
                    <a:pt x="1460500" y="0"/>
                    <a:pt x="1734439" y="273939"/>
                    <a:pt x="1734439" y="611886"/>
                  </a:cubicBezTo>
                  <a:cubicBezTo>
                    <a:pt x="1734439" y="949833"/>
                    <a:pt x="1460500" y="1223645"/>
                    <a:pt x="1122553" y="1223645"/>
                  </a:cubicBezTo>
                  <a:lnTo>
                    <a:pt x="611886" y="1223645"/>
                  </a:lnTo>
                  <a:cubicBezTo>
                    <a:pt x="273939" y="1223645"/>
                    <a:pt x="0" y="949706"/>
                    <a:pt x="0" y="61188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780563" y="2464460"/>
            <a:ext cx="423196" cy="423196"/>
            <a:chOff x="0" y="0"/>
            <a:chExt cx="564261" cy="56426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64261" cy="564261"/>
            </a:xfrm>
            <a:custGeom>
              <a:avLst/>
              <a:gdLst/>
              <a:ahLst/>
              <a:cxnLst/>
              <a:rect l="l" t="t" r="r" b="b"/>
              <a:pathLst>
                <a:path w="564261" h="564261">
                  <a:moveTo>
                    <a:pt x="0" y="0"/>
                  </a:moveTo>
                  <a:lnTo>
                    <a:pt x="564261" y="0"/>
                  </a:lnTo>
                  <a:lnTo>
                    <a:pt x="564261" y="564261"/>
                  </a:lnTo>
                  <a:lnTo>
                    <a:pt x="0" y="564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522353" y="9760591"/>
            <a:ext cx="5457835" cy="273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0"/>
              </a:lnSpc>
            </a:pPr>
            <a:r>
              <a:rPr lang="en-US" sz="135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www.ascofade.co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971480" y="3808185"/>
            <a:ext cx="7627588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2099">
                <a:solidFill>
                  <a:srgbClr val="595959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925391" y="2356295"/>
            <a:ext cx="5860453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8"/>
              </a:lnSpc>
            </a:pPr>
            <a:r>
              <a:rPr lang="en-US" sz="2298">
                <a:solidFill>
                  <a:srgbClr val="E2A332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614090" y="1599505"/>
            <a:ext cx="12343508" cy="308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61"/>
              </a:lnSpc>
            </a:pPr>
            <a:r>
              <a:rPr lang="en-US" sz="2599" dirty="0">
                <a:solidFill>
                  <a:srgbClr val="305669"/>
                </a:solidFill>
                <a:latin typeface="Baloo"/>
                <a:ea typeface="Baloo"/>
                <a:cs typeface="Baloo"/>
                <a:sym typeface="Baloo"/>
              </a:rPr>
              <a:t>Encuentro Nacional de Facultades de Educación: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925391" y="2649893"/>
            <a:ext cx="9929218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8"/>
              </a:lnSpc>
            </a:pPr>
            <a:r>
              <a:rPr lang="en-US" sz="2298">
                <a:solidFill>
                  <a:srgbClr val="A6A6A6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0A50D954-8456-40BB-AB90-908A2C7C15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9" t="2677" r="3027" b="4389"/>
          <a:stretch/>
        </p:blipFill>
        <p:spPr>
          <a:xfrm>
            <a:off x="2314575" y="1122998"/>
            <a:ext cx="15081675" cy="824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38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0DFDB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002000" y="1084221"/>
            <a:ext cx="2286000" cy="8386353"/>
            <a:chOff x="0" y="0"/>
            <a:chExt cx="3048000" cy="111818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48000" cy="11181842"/>
            </a:xfrm>
            <a:custGeom>
              <a:avLst/>
              <a:gdLst/>
              <a:ahLst/>
              <a:cxnLst/>
              <a:rect l="l" t="t" r="r" b="b"/>
              <a:pathLst>
                <a:path w="3048000" h="11181842">
                  <a:moveTo>
                    <a:pt x="3048000" y="11181842"/>
                  </a:moveTo>
                  <a:lnTo>
                    <a:pt x="0" y="11181842"/>
                  </a:lnTo>
                  <a:lnTo>
                    <a:pt x="0" y="0"/>
                  </a:lnTo>
                  <a:lnTo>
                    <a:pt x="3048000" y="0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-19050"/>
            <a:ext cx="2286000" cy="2181501"/>
            <a:chOff x="0" y="0"/>
            <a:chExt cx="3048000" cy="29086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8000" cy="2908681"/>
            </a:xfrm>
            <a:custGeom>
              <a:avLst/>
              <a:gdLst/>
              <a:ahLst/>
              <a:cxnLst/>
              <a:rect l="l" t="t" r="r" b="b"/>
              <a:pathLst>
                <a:path w="3048000" h="2908681">
                  <a:moveTo>
                    <a:pt x="0" y="0"/>
                  </a:moveTo>
                  <a:lnTo>
                    <a:pt x="3048000" y="0"/>
                  </a:lnTo>
                  <a:lnTo>
                    <a:pt x="3048000" y="2908681"/>
                  </a:lnTo>
                  <a:lnTo>
                    <a:pt x="0" y="2908681"/>
                  </a:lnTo>
                  <a:close/>
                </a:path>
              </a:pathLst>
            </a:custGeom>
            <a:solidFill>
              <a:srgbClr val="1F3D49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Freeform 8"/>
          <p:cNvSpPr/>
          <p:nvPr/>
        </p:nvSpPr>
        <p:spPr>
          <a:xfrm>
            <a:off x="350625" y="667683"/>
            <a:ext cx="1584760" cy="846096"/>
          </a:xfrm>
          <a:custGeom>
            <a:avLst/>
            <a:gdLst/>
            <a:ahLst/>
            <a:cxnLst/>
            <a:rect l="l" t="t" r="r" b="b"/>
            <a:pathLst>
              <a:path w="1584760" h="846096">
                <a:moveTo>
                  <a:pt x="0" y="0"/>
                </a:moveTo>
                <a:lnTo>
                  <a:pt x="1584760" y="0"/>
                </a:lnTo>
                <a:lnTo>
                  <a:pt x="1584760" y="846097"/>
                </a:lnTo>
                <a:lnTo>
                  <a:pt x="0" y="8460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470" b="-47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9" name="Group 9"/>
          <p:cNvGrpSpPr/>
          <p:nvPr/>
        </p:nvGrpSpPr>
        <p:grpSpPr>
          <a:xfrm>
            <a:off x="2276475" y="-9525"/>
            <a:ext cx="16021050" cy="1123017"/>
            <a:chOff x="0" y="0"/>
            <a:chExt cx="21361400" cy="1497355"/>
          </a:xfrm>
        </p:grpSpPr>
        <p:sp>
          <p:nvSpPr>
            <p:cNvPr id="10" name="Freeform 10"/>
            <p:cNvSpPr/>
            <p:nvPr/>
          </p:nvSpPr>
          <p:spPr>
            <a:xfrm>
              <a:off x="12700" y="12700"/>
              <a:ext cx="21336000" cy="1471930"/>
            </a:xfrm>
            <a:custGeom>
              <a:avLst/>
              <a:gdLst/>
              <a:ahLst/>
              <a:cxnLst/>
              <a:rect l="l" t="t" r="r" b="b"/>
              <a:pathLst>
                <a:path w="21336000" h="1471930">
                  <a:moveTo>
                    <a:pt x="0" y="0"/>
                  </a:moveTo>
                  <a:lnTo>
                    <a:pt x="21336000" y="0"/>
                  </a:lnTo>
                  <a:lnTo>
                    <a:pt x="21336000" y="1471930"/>
                  </a:lnTo>
                  <a:lnTo>
                    <a:pt x="0" y="147193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21361400" cy="1497330"/>
            </a:xfrm>
            <a:custGeom>
              <a:avLst/>
              <a:gdLst/>
              <a:ahLst/>
              <a:cxnLst/>
              <a:rect l="l" t="t" r="r" b="b"/>
              <a:pathLst>
                <a:path w="21361400" h="1497330">
                  <a:moveTo>
                    <a:pt x="12700" y="0"/>
                  </a:moveTo>
                  <a:lnTo>
                    <a:pt x="21348700" y="0"/>
                  </a:lnTo>
                  <a:cubicBezTo>
                    <a:pt x="21355686" y="0"/>
                    <a:pt x="21361400" y="5715"/>
                    <a:pt x="21361400" y="12700"/>
                  </a:cubicBezTo>
                  <a:lnTo>
                    <a:pt x="21361400" y="1484630"/>
                  </a:lnTo>
                  <a:cubicBezTo>
                    <a:pt x="21361400" y="1491615"/>
                    <a:pt x="21355686" y="1497330"/>
                    <a:pt x="21348700" y="1497330"/>
                  </a:cubicBezTo>
                  <a:lnTo>
                    <a:pt x="12700" y="1497330"/>
                  </a:lnTo>
                  <a:cubicBezTo>
                    <a:pt x="5715" y="1497330"/>
                    <a:pt x="0" y="1491615"/>
                    <a:pt x="0" y="148463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484630"/>
                  </a:lnTo>
                  <a:lnTo>
                    <a:pt x="12700" y="1484630"/>
                  </a:lnTo>
                  <a:lnTo>
                    <a:pt x="12700" y="1471930"/>
                  </a:lnTo>
                  <a:lnTo>
                    <a:pt x="21348700" y="1471930"/>
                  </a:lnTo>
                  <a:lnTo>
                    <a:pt x="21348700" y="1484630"/>
                  </a:lnTo>
                  <a:lnTo>
                    <a:pt x="21336000" y="1484630"/>
                  </a:lnTo>
                  <a:lnTo>
                    <a:pt x="21336000" y="12700"/>
                  </a:lnTo>
                  <a:lnTo>
                    <a:pt x="21348700" y="12700"/>
                  </a:lnTo>
                  <a:lnTo>
                    <a:pt x="21348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9525" y="9357503"/>
            <a:ext cx="18307050" cy="925801"/>
            <a:chOff x="0" y="0"/>
            <a:chExt cx="24409400" cy="1234402"/>
          </a:xfrm>
        </p:grpSpPr>
        <p:sp>
          <p:nvSpPr>
            <p:cNvPr id="13" name="Freeform 13"/>
            <p:cNvSpPr/>
            <p:nvPr/>
          </p:nvSpPr>
          <p:spPr>
            <a:xfrm>
              <a:off x="12700" y="12700"/>
              <a:ext cx="24384000" cy="1209040"/>
            </a:xfrm>
            <a:custGeom>
              <a:avLst/>
              <a:gdLst/>
              <a:ahLst/>
              <a:cxnLst/>
              <a:rect l="l" t="t" r="r" b="b"/>
              <a:pathLst>
                <a:path w="24384000" h="1209040">
                  <a:moveTo>
                    <a:pt x="0" y="0"/>
                  </a:moveTo>
                  <a:lnTo>
                    <a:pt x="24384000" y="0"/>
                  </a:lnTo>
                  <a:lnTo>
                    <a:pt x="24384000" y="1209040"/>
                  </a:lnTo>
                  <a:lnTo>
                    <a:pt x="0" y="120904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24409400" cy="1234440"/>
            </a:xfrm>
            <a:custGeom>
              <a:avLst/>
              <a:gdLst/>
              <a:ahLst/>
              <a:cxnLst/>
              <a:rect l="l" t="t" r="r" b="b"/>
              <a:pathLst>
                <a:path w="24409400" h="1234440">
                  <a:moveTo>
                    <a:pt x="12700" y="0"/>
                  </a:moveTo>
                  <a:lnTo>
                    <a:pt x="24396700" y="0"/>
                  </a:lnTo>
                  <a:cubicBezTo>
                    <a:pt x="24403686" y="0"/>
                    <a:pt x="24409400" y="5715"/>
                    <a:pt x="24409400" y="12700"/>
                  </a:cubicBezTo>
                  <a:lnTo>
                    <a:pt x="24409400" y="1221740"/>
                  </a:lnTo>
                  <a:cubicBezTo>
                    <a:pt x="24409400" y="1228725"/>
                    <a:pt x="24403686" y="1234440"/>
                    <a:pt x="24396700" y="1234440"/>
                  </a:cubicBezTo>
                  <a:lnTo>
                    <a:pt x="12700" y="1234440"/>
                  </a:lnTo>
                  <a:cubicBezTo>
                    <a:pt x="5715" y="1234440"/>
                    <a:pt x="0" y="1228725"/>
                    <a:pt x="0" y="12217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1740"/>
                  </a:lnTo>
                  <a:lnTo>
                    <a:pt x="12700" y="1221740"/>
                  </a:lnTo>
                  <a:lnTo>
                    <a:pt x="12700" y="1209040"/>
                  </a:lnTo>
                  <a:lnTo>
                    <a:pt x="24396700" y="1209040"/>
                  </a:lnTo>
                  <a:lnTo>
                    <a:pt x="24396700" y="1221740"/>
                  </a:lnTo>
                  <a:lnTo>
                    <a:pt x="24384000" y="1221740"/>
                  </a:lnTo>
                  <a:lnTo>
                    <a:pt x="24384000" y="12700"/>
                  </a:lnTo>
                  <a:lnTo>
                    <a:pt x="24396700" y="12700"/>
                  </a:lnTo>
                  <a:lnTo>
                    <a:pt x="24396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0" y="9367028"/>
            <a:ext cx="2286000" cy="919972"/>
            <a:chOff x="0" y="0"/>
            <a:chExt cx="3048000" cy="12266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48000" cy="1226693"/>
            </a:xfrm>
            <a:custGeom>
              <a:avLst/>
              <a:gdLst/>
              <a:ahLst/>
              <a:cxnLst/>
              <a:rect l="l" t="t" r="r" b="b"/>
              <a:pathLst>
                <a:path w="3048000" h="1226693">
                  <a:moveTo>
                    <a:pt x="0" y="0"/>
                  </a:moveTo>
                  <a:lnTo>
                    <a:pt x="3048000" y="0"/>
                  </a:lnTo>
                  <a:lnTo>
                    <a:pt x="3048000" y="1226693"/>
                  </a:lnTo>
                  <a:lnTo>
                    <a:pt x="0" y="1226693"/>
                  </a:lnTo>
                  <a:close/>
                </a:path>
              </a:pathLst>
            </a:custGeom>
            <a:solidFill>
              <a:srgbClr val="969675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2162451"/>
            <a:ext cx="2286000" cy="938984"/>
            <a:chOff x="0" y="0"/>
            <a:chExt cx="3048000" cy="125197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048000" cy="1252042"/>
            </a:xfrm>
            <a:custGeom>
              <a:avLst/>
              <a:gdLst/>
              <a:ahLst/>
              <a:cxnLst/>
              <a:rect l="l" t="t" r="r" b="b"/>
              <a:pathLst>
                <a:path w="3048000" h="1252042">
                  <a:moveTo>
                    <a:pt x="0" y="0"/>
                  </a:moveTo>
                  <a:lnTo>
                    <a:pt x="3048000" y="0"/>
                  </a:lnTo>
                  <a:lnTo>
                    <a:pt x="3048000" y="1252042"/>
                  </a:lnTo>
                  <a:lnTo>
                    <a:pt x="0" y="1252042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286000" y="2181501"/>
            <a:ext cx="13706161" cy="7185480"/>
            <a:chOff x="0" y="0"/>
            <a:chExt cx="18274881" cy="122367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8274919" cy="1223645"/>
            </a:xfrm>
            <a:custGeom>
              <a:avLst/>
              <a:gdLst/>
              <a:ahLst/>
              <a:cxnLst/>
              <a:rect l="l" t="t" r="r" b="b"/>
              <a:pathLst>
                <a:path w="18274919" h="1223645">
                  <a:moveTo>
                    <a:pt x="0" y="0"/>
                  </a:moveTo>
                  <a:lnTo>
                    <a:pt x="18274919" y="0"/>
                  </a:lnTo>
                  <a:lnTo>
                    <a:pt x="18274919" y="1223645"/>
                  </a:lnTo>
                  <a:lnTo>
                    <a:pt x="0" y="12236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522353" y="9760591"/>
            <a:ext cx="5457835" cy="273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0"/>
              </a:lnSpc>
            </a:pPr>
            <a:r>
              <a:rPr lang="en-US" sz="135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www.ascofade.co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EEA23EE1-8FCF-4CA8-899D-E3F2CAAEA0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35"/>
          <a:stretch/>
        </p:blipFill>
        <p:spPr>
          <a:xfrm>
            <a:off x="2276190" y="2184469"/>
            <a:ext cx="10754010" cy="5321774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CBEDB921-57CD-4570-A0EF-DB26141A7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413" y="5533955"/>
            <a:ext cx="7219787" cy="367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60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0DFDB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002000" y="1084221"/>
            <a:ext cx="2286000" cy="8386353"/>
            <a:chOff x="0" y="0"/>
            <a:chExt cx="3048000" cy="111818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48000" cy="11181842"/>
            </a:xfrm>
            <a:custGeom>
              <a:avLst/>
              <a:gdLst/>
              <a:ahLst/>
              <a:cxnLst/>
              <a:rect l="l" t="t" r="r" b="b"/>
              <a:pathLst>
                <a:path w="3048000" h="11181842">
                  <a:moveTo>
                    <a:pt x="3048000" y="11181842"/>
                  </a:moveTo>
                  <a:lnTo>
                    <a:pt x="0" y="11181842"/>
                  </a:lnTo>
                  <a:lnTo>
                    <a:pt x="0" y="0"/>
                  </a:lnTo>
                  <a:lnTo>
                    <a:pt x="3048000" y="0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-19050"/>
            <a:ext cx="2286000" cy="2181501"/>
            <a:chOff x="0" y="0"/>
            <a:chExt cx="3048000" cy="29086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8000" cy="2908681"/>
            </a:xfrm>
            <a:custGeom>
              <a:avLst/>
              <a:gdLst/>
              <a:ahLst/>
              <a:cxnLst/>
              <a:rect l="l" t="t" r="r" b="b"/>
              <a:pathLst>
                <a:path w="3048000" h="2908681">
                  <a:moveTo>
                    <a:pt x="0" y="0"/>
                  </a:moveTo>
                  <a:lnTo>
                    <a:pt x="3048000" y="0"/>
                  </a:lnTo>
                  <a:lnTo>
                    <a:pt x="3048000" y="2908681"/>
                  </a:lnTo>
                  <a:lnTo>
                    <a:pt x="0" y="2908681"/>
                  </a:lnTo>
                  <a:close/>
                </a:path>
              </a:pathLst>
            </a:custGeom>
            <a:solidFill>
              <a:srgbClr val="1F3D49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Freeform 8"/>
          <p:cNvSpPr/>
          <p:nvPr/>
        </p:nvSpPr>
        <p:spPr>
          <a:xfrm>
            <a:off x="350625" y="667683"/>
            <a:ext cx="1584760" cy="846096"/>
          </a:xfrm>
          <a:custGeom>
            <a:avLst/>
            <a:gdLst/>
            <a:ahLst/>
            <a:cxnLst/>
            <a:rect l="l" t="t" r="r" b="b"/>
            <a:pathLst>
              <a:path w="1584760" h="846096">
                <a:moveTo>
                  <a:pt x="0" y="0"/>
                </a:moveTo>
                <a:lnTo>
                  <a:pt x="1584760" y="0"/>
                </a:lnTo>
                <a:lnTo>
                  <a:pt x="1584760" y="846097"/>
                </a:lnTo>
                <a:lnTo>
                  <a:pt x="0" y="8460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470" b="-47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9" name="Group 9"/>
          <p:cNvGrpSpPr/>
          <p:nvPr/>
        </p:nvGrpSpPr>
        <p:grpSpPr>
          <a:xfrm>
            <a:off x="2276475" y="-9525"/>
            <a:ext cx="16021050" cy="1123017"/>
            <a:chOff x="0" y="0"/>
            <a:chExt cx="21361400" cy="1497355"/>
          </a:xfrm>
        </p:grpSpPr>
        <p:sp>
          <p:nvSpPr>
            <p:cNvPr id="10" name="Freeform 10"/>
            <p:cNvSpPr/>
            <p:nvPr/>
          </p:nvSpPr>
          <p:spPr>
            <a:xfrm>
              <a:off x="12700" y="12700"/>
              <a:ext cx="21336000" cy="1471930"/>
            </a:xfrm>
            <a:custGeom>
              <a:avLst/>
              <a:gdLst/>
              <a:ahLst/>
              <a:cxnLst/>
              <a:rect l="l" t="t" r="r" b="b"/>
              <a:pathLst>
                <a:path w="21336000" h="1471930">
                  <a:moveTo>
                    <a:pt x="0" y="0"/>
                  </a:moveTo>
                  <a:lnTo>
                    <a:pt x="21336000" y="0"/>
                  </a:lnTo>
                  <a:lnTo>
                    <a:pt x="21336000" y="1471930"/>
                  </a:lnTo>
                  <a:lnTo>
                    <a:pt x="0" y="147193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21361400" cy="1497330"/>
            </a:xfrm>
            <a:custGeom>
              <a:avLst/>
              <a:gdLst/>
              <a:ahLst/>
              <a:cxnLst/>
              <a:rect l="l" t="t" r="r" b="b"/>
              <a:pathLst>
                <a:path w="21361400" h="1497330">
                  <a:moveTo>
                    <a:pt x="12700" y="0"/>
                  </a:moveTo>
                  <a:lnTo>
                    <a:pt x="21348700" y="0"/>
                  </a:lnTo>
                  <a:cubicBezTo>
                    <a:pt x="21355686" y="0"/>
                    <a:pt x="21361400" y="5715"/>
                    <a:pt x="21361400" y="12700"/>
                  </a:cubicBezTo>
                  <a:lnTo>
                    <a:pt x="21361400" y="1484630"/>
                  </a:lnTo>
                  <a:cubicBezTo>
                    <a:pt x="21361400" y="1491615"/>
                    <a:pt x="21355686" y="1497330"/>
                    <a:pt x="21348700" y="1497330"/>
                  </a:cubicBezTo>
                  <a:lnTo>
                    <a:pt x="12700" y="1497330"/>
                  </a:lnTo>
                  <a:cubicBezTo>
                    <a:pt x="5715" y="1497330"/>
                    <a:pt x="0" y="1491615"/>
                    <a:pt x="0" y="148463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484630"/>
                  </a:lnTo>
                  <a:lnTo>
                    <a:pt x="12700" y="1484630"/>
                  </a:lnTo>
                  <a:lnTo>
                    <a:pt x="12700" y="1471930"/>
                  </a:lnTo>
                  <a:lnTo>
                    <a:pt x="21348700" y="1471930"/>
                  </a:lnTo>
                  <a:lnTo>
                    <a:pt x="21348700" y="1484630"/>
                  </a:lnTo>
                  <a:lnTo>
                    <a:pt x="21336000" y="1484630"/>
                  </a:lnTo>
                  <a:lnTo>
                    <a:pt x="21336000" y="12700"/>
                  </a:lnTo>
                  <a:lnTo>
                    <a:pt x="21348700" y="12700"/>
                  </a:lnTo>
                  <a:lnTo>
                    <a:pt x="21348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9525" y="9357503"/>
            <a:ext cx="18307050" cy="925801"/>
            <a:chOff x="0" y="0"/>
            <a:chExt cx="24409400" cy="1234402"/>
          </a:xfrm>
        </p:grpSpPr>
        <p:sp>
          <p:nvSpPr>
            <p:cNvPr id="13" name="Freeform 13"/>
            <p:cNvSpPr/>
            <p:nvPr/>
          </p:nvSpPr>
          <p:spPr>
            <a:xfrm>
              <a:off x="12700" y="12700"/>
              <a:ext cx="24384000" cy="1209040"/>
            </a:xfrm>
            <a:custGeom>
              <a:avLst/>
              <a:gdLst/>
              <a:ahLst/>
              <a:cxnLst/>
              <a:rect l="l" t="t" r="r" b="b"/>
              <a:pathLst>
                <a:path w="24384000" h="1209040">
                  <a:moveTo>
                    <a:pt x="0" y="0"/>
                  </a:moveTo>
                  <a:lnTo>
                    <a:pt x="24384000" y="0"/>
                  </a:lnTo>
                  <a:lnTo>
                    <a:pt x="24384000" y="1209040"/>
                  </a:lnTo>
                  <a:lnTo>
                    <a:pt x="0" y="120904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24409400" cy="1234440"/>
            </a:xfrm>
            <a:custGeom>
              <a:avLst/>
              <a:gdLst/>
              <a:ahLst/>
              <a:cxnLst/>
              <a:rect l="l" t="t" r="r" b="b"/>
              <a:pathLst>
                <a:path w="24409400" h="1234440">
                  <a:moveTo>
                    <a:pt x="12700" y="0"/>
                  </a:moveTo>
                  <a:lnTo>
                    <a:pt x="24396700" y="0"/>
                  </a:lnTo>
                  <a:cubicBezTo>
                    <a:pt x="24403686" y="0"/>
                    <a:pt x="24409400" y="5715"/>
                    <a:pt x="24409400" y="12700"/>
                  </a:cubicBezTo>
                  <a:lnTo>
                    <a:pt x="24409400" y="1221740"/>
                  </a:lnTo>
                  <a:cubicBezTo>
                    <a:pt x="24409400" y="1228725"/>
                    <a:pt x="24403686" y="1234440"/>
                    <a:pt x="24396700" y="1234440"/>
                  </a:cubicBezTo>
                  <a:lnTo>
                    <a:pt x="12700" y="1234440"/>
                  </a:lnTo>
                  <a:cubicBezTo>
                    <a:pt x="5715" y="1234440"/>
                    <a:pt x="0" y="1228725"/>
                    <a:pt x="0" y="12217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1740"/>
                  </a:lnTo>
                  <a:lnTo>
                    <a:pt x="12700" y="1221740"/>
                  </a:lnTo>
                  <a:lnTo>
                    <a:pt x="12700" y="1209040"/>
                  </a:lnTo>
                  <a:lnTo>
                    <a:pt x="24396700" y="1209040"/>
                  </a:lnTo>
                  <a:lnTo>
                    <a:pt x="24396700" y="1221740"/>
                  </a:lnTo>
                  <a:lnTo>
                    <a:pt x="24384000" y="1221740"/>
                  </a:lnTo>
                  <a:lnTo>
                    <a:pt x="24384000" y="12700"/>
                  </a:lnTo>
                  <a:lnTo>
                    <a:pt x="24396700" y="12700"/>
                  </a:lnTo>
                  <a:lnTo>
                    <a:pt x="24396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0" y="9367028"/>
            <a:ext cx="2286000" cy="919972"/>
            <a:chOff x="0" y="0"/>
            <a:chExt cx="3048000" cy="12266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48000" cy="1226693"/>
            </a:xfrm>
            <a:custGeom>
              <a:avLst/>
              <a:gdLst/>
              <a:ahLst/>
              <a:cxnLst/>
              <a:rect l="l" t="t" r="r" b="b"/>
              <a:pathLst>
                <a:path w="3048000" h="1226693">
                  <a:moveTo>
                    <a:pt x="0" y="0"/>
                  </a:moveTo>
                  <a:lnTo>
                    <a:pt x="3048000" y="0"/>
                  </a:lnTo>
                  <a:lnTo>
                    <a:pt x="3048000" y="1226693"/>
                  </a:lnTo>
                  <a:lnTo>
                    <a:pt x="0" y="1226693"/>
                  </a:lnTo>
                  <a:close/>
                </a:path>
              </a:pathLst>
            </a:custGeom>
            <a:solidFill>
              <a:srgbClr val="969675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2162451"/>
            <a:ext cx="2286000" cy="938984"/>
            <a:chOff x="0" y="0"/>
            <a:chExt cx="3048000" cy="125197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048000" cy="1252042"/>
            </a:xfrm>
            <a:custGeom>
              <a:avLst/>
              <a:gdLst/>
              <a:ahLst/>
              <a:cxnLst/>
              <a:rect l="l" t="t" r="r" b="b"/>
              <a:pathLst>
                <a:path w="3048000" h="1252042">
                  <a:moveTo>
                    <a:pt x="0" y="0"/>
                  </a:moveTo>
                  <a:lnTo>
                    <a:pt x="3048000" y="0"/>
                  </a:lnTo>
                  <a:lnTo>
                    <a:pt x="3048000" y="1252042"/>
                  </a:lnTo>
                  <a:lnTo>
                    <a:pt x="0" y="1252042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286000" y="2181501"/>
            <a:ext cx="13706161" cy="917753"/>
            <a:chOff x="0" y="0"/>
            <a:chExt cx="18274881" cy="122367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8274919" cy="1223645"/>
            </a:xfrm>
            <a:custGeom>
              <a:avLst/>
              <a:gdLst/>
              <a:ahLst/>
              <a:cxnLst/>
              <a:rect l="l" t="t" r="r" b="b"/>
              <a:pathLst>
                <a:path w="18274919" h="1223645">
                  <a:moveTo>
                    <a:pt x="0" y="0"/>
                  </a:moveTo>
                  <a:lnTo>
                    <a:pt x="18274919" y="0"/>
                  </a:lnTo>
                  <a:lnTo>
                    <a:pt x="18274919" y="1223645"/>
                  </a:lnTo>
                  <a:lnTo>
                    <a:pt x="0" y="12236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5511101" y="2181492"/>
            <a:ext cx="1300801" cy="917753"/>
            <a:chOff x="0" y="0"/>
            <a:chExt cx="1734401" cy="122367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734439" cy="1223645"/>
            </a:xfrm>
            <a:custGeom>
              <a:avLst/>
              <a:gdLst/>
              <a:ahLst/>
              <a:cxnLst/>
              <a:rect l="l" t="t" r="r" b="b"/>
              <a:pathLst>
                <a:path w="1734439" h="1223645">
                  <a:moveTo>
                    <a:pt x="0" y="611886"/>
                  </a:moveTo>
                  <a:cubicBezTo>
                    <a:pt x="0" y="273939"/>
                    <a:pt x="273939" y="0"/>
                    <a:pt x="611886" y="0"/>
                  </a:cubicBezTo>
                  <a:lnTo>
                    <a:pt x="1122553" y="0"/>
                  </a:lnTo>
                  <a:cubicBezTo>
                    <a:pt x="1460500" y="0"/>
                    <a:pt x="1734439" y="273939"/>
                    <a:pt x="1734439" y="611886"/>
                  </a:cubicBezTo>
                  <a:cubicBezTo>
                    <a:pt x="1734439" y="949833"/>
                    <a:pt x="1460500" y="1223645"/>
                    <a:pt x="1122553" y="1223645"/>
                  </a:cubicBezTo>
                  <a:lnTo>
                    <a:pt x="611886" y="1223645"/>
                  </a:lnTo>
                  <a:cubicBezTo>
                    <a:pt x="273939" y="1223645"/>
                    <a:pt x="0" y="949706"/>
                    <a:pt x="0" y="61188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780563" y="2464460"/>
            <a:ext cx="423196" cy="423196"/>
            <a:chOff x="0" y="0"/>
            <a:chExt cx="564261" cy="56426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64261" cy="564261"/>
            </a:xfrm>
            <a:custGeom>
              <a:avLst/>
              <a:gdLst/>
              <a:ahLst/>
              <a:cxnLst/>
              <a:rect l="l" t="t" r="r" b="b"/>
              <a:pathLst>
                <a:path w="564261" h="564261">
                  <a:moveTo>
                    <a:pt x="0" y="0"/>
                  </a:moveTo>
                  <a:lnTo>
                    <a:pt x="564261" y="0"/>
                  </a:lnTo>
                  <a:lnTo>
                    <a:pt x="564261" y="564261"/>
                  </a:lnTo>
                  <a:lnTo>
                    <a:pt x="0" y="564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522353" y="9760591"/>
            <a:ext cx="5457835" cy="273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0"/>
              </a:lnSpc>
            </a:pPr>
            <a:r>
              <a:rPr lang="en-US" sz="135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www.ascofade.co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971480" y="3808185"/>
            <a:ext cx="7627588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2099">
                <a:solidFill>
                  <a:srgbClr val="595959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925391" y="2356295"/>
            <a:ext cx="5860453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8"/>
              </a:lnSpc>
            </a:pPr>
            <a:r>
              <a:rPr lang="en-US" sz="2298">
                <a:solidFill>
                  <a:srgbClr val="E2A332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614090" y="1599505"/>
            <a:ext cx="12343508" cy="308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61"/>
              </a:lnSpc>
            </a:pPr>
            <a:r>
              <a:rPr lang="en-US" sz="2599" dirty="0">
                <a:solidFill>
                  <a:srgbClr val="305669"/>
                </a:solidFill>
                <a:latin typeface="Baloo"/>
                <a:ea typeface="Baloo"/>
                <a:cs typeface="Baloo"/>
                <a:sym typeface="Baloo"/>
              </a:rPr>
              <a:t>Encuentro Nacional de Facultades de Educación: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925391" y="2649893"/>
            <a:ext cx="9929218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8"/>
              </a:lnSpc>
            </a:pPr>
            <a:r>
              <a:rPr lang="en-US" sz="2298">
                <a:solidFill>
                  <a:srgbClr val="A6A6A6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9441BE9C-957A-4E69-A369-F7EDF468CB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0" t="2531" r="2086" b="4535"/>
          <a:stretch/>
        </p:blipFill>
        <p:spPr>
          <a:xfrm>
            <a:off x="2295525" y="1103948"/>
            <a:ext cx="15439764" cy="826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35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0DFDB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002000" y="1084221"/>
            <a:ext cx="2286000" cy="8386353"/>
            <a:chOff x="0" y="0"/>
            <a:chExt cx="3048000" cy="111818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48000" cy="11181842"/>
            </a:xfrm>
            <a:custGeom>
              <a:avLst/>
              <a:gdLst/>
              <a:ahLst/>
              <a:cxnLst/>
              <a:rect l="l" t="t" r="r" b="b"/>
              <a:pathLst>
                <a:path w="3048000" h="11181842">
                  <a:moveTo>
                    <a:pt x="3048000" y="11181842"/>
                  </a:moveTo>
                  <a:lnTo>
                    <a:pt x="0" y="11181842"/>
                  </a:lnTo>
                  <a:lnTo>
                    <a:pt x="0" y="0"/>
                  </a:lnTo>
                  <a:lnTo>
                    <a:pt x="3048000" y="0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-19050"/>
            <a:ext cx="2286000" cy="2181501"/>
            <a:chOff x="0" y="0"/>
            <a:chExt cx="3048000" cy="29086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8000" cy="2908681"/>
            </a:xfrm>
            <a:custGeom>
              <a:avLst/>
              <a:gdLst/>
              <a:ahLst/>
              <a:cxnLst/>
              <a:rect l="l" t="t" r="r" b="b"/>
              <a:pathLst>
                <a:path w="3048000" h="2908681">
                  <a:moveTo>
                    <a:pt x="0" y="0"/>
                  </a:moveTo>
                  <a:lnTo>
                    <a:pt x="3048000" y="0"/>
                  </a:lnTo>
                  <a:lnTo>
                    <a:pt x="3048000" y="2908681"/>
                  </a:lnTo>
                  <a:lnTo>
                    <a:pt x="0" y="2908681"/>
                  </a:lnTo>
                  <a:close/>
                </a:path>
              </a:pathLst>
            </a:custGeom>
            <a:solidFill>
              <a:srgbClr val="1F3D49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Freeform 8"/>
          <p:cNvSpPr/>
          <p:nvPr/>
        </p:nvSpPr>
        <p:spPr>
          <a:xfrm>
            <a:off x="350625" y="667683"/>
            <a:ext cx="1584760" cy="846096"/>
          </a:xfrm>
          <a:custGeom>
            <a:avLst/>
            <a:gdLst/>
            <a:ahLst/>
            <a:cxnLst/>
            <a:rect l="l" t="t" r="r" b="b"/>
            <a:pathLst>
              <a:path w="1584760" h="846096">
                <a:moveTo>
                  <a:pt x="0" y="0"/>
                </a:moveTo>
                <a:lnTo>
                  <a:pt x="1584760" y="0"/>
                </a:lnTo>
                <a:lnTo>
                  <a:pt x="1584760" y="846097"/>
                </a:lnTo>
                <a:lnTo>
                  <a:pt x="0" y="8460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470" b="-47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9" name="Group 9"/>
          <p:cNvGrpSpPr/>
          <p:nvPr/>
        </p:nvGrpSpPr>
        <p:grpSpPr>
          <a:xfrm>
            <a:off x="2276475" y="-9525"/>
            <a:ext cx="16021050" cy="1123017"/>
            <a:chOff x="0" y="0"/>
            <a:chExt cx="21361400" cy="1497355"/>
          </a:xfrm>
        </p:grpSpPr>
        <p:sp>
          <p:nvSpPr>
            <p:cNvPr id="10" name="Freeform 10"/>
            <p:cNvSpPr/>
            <p:nvPr/>
          </p:nvSpPr>
          <p:spPr>
            <a:xfrm>
              <a:off x="12700" y="12700"/>
              <a:ext cx="21336000" cy="1471930"/>
            </a:xfrm>
            <a:custGeom>
              <a:avLst/>
              <a:gdLst/>
              <a:ahLst/>
              <a:cxnLst/>
              <a:rect l="l" t="t" r="r" b="b"/>
              <a:pathLst>
                <a:path w="21336000" h="1471930">
                  <a:moveTo>
                    <a:pt x="0" y="0"/>
                  </a:moveTo>
                  <a:lnTo>
                    <a:pt x="21336000" y="0"/>
                  </a:lnTo>
                  <a:lnTo>
                    <a:pt x="21336000" y="1471930"/>
                  </a:lnTo>
                  <a:lnTo>
                    <a:pt x="0" y="147193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21361400" cy="1497330"/>
            </a:xfrm>
            <a:custGeom>
              <a:avLst/>
              <a:gdLst/>
              <a:ahLst/>
              <a:cxnLst/>
              <a:rect l="l" t="t" r="r" b="b"/>
              <a:pathLst>
                <a:path w="21361400" h="1497330">
                  <a:moveTo>
                    <a:pt x="12700" y="0"/>
                  </a:moveTo>
                  <a:lnTo>
                    <a:pt x="21348700" y="0"/>
                  </a:lnTo>
                  <a:cubicBezTo>
                    <a:pt x="21355686" y="0"/>
                    <a:pt x="21361400" y="5715"/>
                    <a:pt x="21361400" y="12700"/>
                  </a:cubicBezTo>
                  <a:lnTo>
                    <a:pt x="21361400" y="1484630"/>
                  </a:lnTo>
                  <a:cubicBezTo>
                    <a:pt x="21361400" y="1491615"/>
                    <a:pt x="21355686" y="1497330"/>
                    <a:pt x="21348700" y="1497330"/>
                  </a:cubicBezTo>
                  <a:lnTo>
                    <a:pt x="12700" y="1497330"/>
                  </a:lnTo>
                  <a:cubicBezTo>
                    <a:pt x="5715" y="1497330"/>
                    <a:pt x="0" y="1491615"/>
                    <a:pt x="0" y="148463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484630"/>
                  </a:lnTo>
                  <a:lnTo>
                    <a:pt x="12700" y="1484630"/>
                  </a:lnTo>
                  <a:lnTo>
                    <a:pt x="12700" y="1471930"/>
                  </a:lnTo>
                  <a:lnTo>
                    <a:pt x="21348700" y="1471930"/>
                  </a:lnTo>
                  <a:lnTo>
                    <a:pt x="21348700" y="1484630"/>
                  </a:lnTo>
                  <a:lnTo>
                    <a:pt x="21336000" y="1484630"/>
                  </a:lnTo>
                  <a:lnTo>
                    <a:pt x="21336000" y="12700"/>
                  </a:lnTo>
                  <a:lnTo>
                    <a:pt x="21348700" y="12700"/>
                  </a:lnTo>
                  <a:lnTo>
                    <a:pt x="21348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9525" y="9357503"/>
            <a:ext cx="18307050" cy="925801"/>
            <a:chOff x="0" y="0"/>
            <a:chExt cx="24409400" cy="1234402"/>
          </a:xfrm>
        </p:grpSpPr>
        <p:sp>
          <p:nvSpPr>
            <p:cNvPr id="13" name="Freeform 13"/>
            <p:cNvSpPr/>
            <p:nvPr/>
          </p:nvSpPr>
          <p:spPr>
            <a:xfrm>
              <a:off x="12700" y="12700"/>
              <a:ext cx="24384000" cy="1209040"/>
            </a:xfrm>
            <a:custGeom>
              <a:avLst/>
              <a:gdLst/>
              <a:ahLst/>
              <a:cxnLst/>
              <a:rect l="l" t="t" r="r" b="b"/>
              <a:pathLst>
                <a:path w="24384000" h="1209040">
                  <a:moveTo>
                    <a:pt x="0" y="0"/>
                  </a:moveTo>
                  <a:lnTo>
                    <a:pt x="24384000" y="0"/>
                  </a:lnTo>
                  <a:lnTo>
                    <a:pt x="24384000" y="1209040"/>
                  </a:lnTo>
                  <a:lnTo>
                    <a:pt x="0" y="120904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24409400" cy="1234440"/>
            </a:xfrm>
            <a:custGeom>
              <a:avLst/>
              <a:gdLst/>
              <a:ahLst/>
              <a:cxnLst/>
              <a:rect l="l" t="t" r="r" b="b"/>
              <a:pathLst>
                <a:path w="24409400" h="1234440">
                  <a:moveTo>
                    <a:pt x="12700" y="0"/>
                  </a:moveTo>
                  <a:lnTo>
                    <a:pt x="24396700" y="0"/>
                  </a:lnTo>
                  <a:cubicBezTo>
                    <a:pt x="24403686" y="0"/>
                    <a:pt x="24409400" y="5715"/>
                    <a:pt x="24409400" y="12700"/>
                  </a:cubicBezTo>
                  <a:lnTo>
                    <a:pt x="24409400" y="1221740"/>
                  </a:lnTo>
                  <a:cubicBezTo>
                    <a:pt x="24409400" y="1228725"/>
                    <a:pt x="24403686" y="1234440"/>
                    <a:pt x="24396700" y="1234440"/>
                  </a:cubicBezTo>
                  <a:lnTo>
                    <a:pt x="12700" y="1234440"/>
                  </a:lnTo>
                  <a:cubicBezTo>
                    <a:pt x="5715" y="1234440"/>
                    <a:pt x="0" y="1228725"/>
                    <a:pt x="0" y="12217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1740"/>
                  </a:lnTo>
                  <a:lnTo>
                    <a:pt x="12700" y="1221740"/>
                  </a:lnTo>
                  <a:lnTo>
                    <a:pt x="12700" y="1209040"/>
                  </a:lnTo>
                  <a:lnTo>
                    <a:pt x="24396700" y="1209040"/>
                  </a:lnTo>
                  <a:lnTo>
                    <a:pt x="24396700" y="1221740"/>
                  </a:lnTo>
                  <a:lnTo>
                    <a:pt x="24384000" y="1221740"/>
                  </a:lnTo>
                  <a:lnTo>
                    <a:pt x="24384000" y="12700"/>
                  </a:lnTo>
                  <a:lnTo>
                    <a:pt x="24396700" y="12700"/>
                  </a:lnTo>
                  <a:lnTo>
                    <a:pt x="24396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0" y="9367028"/>
            <a:ext cx="2286000" cy="919972"/>
            <a:chOff x="0" y="0"/>
            <a:chExt cx="3048000" cy="12266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48000" cy="1226693"/>
            </a:xfrm>
            <a:custGeom>
              <a:avLst/>
              <a:gdLst/>
              <a:ahLst/>
              <a:cxnLst/>
              <a:rect l="l" t="t" r="r" b="b"/>
              <a:pathLst>
                <a:path w="3048000" h="1226693">
                  <a:moveTo>
                    <a:pt x="0" y="0"/>
                  </a:moveTo>
                  <a:lnTo>
                    <a:pt x="3048000" y="0"/>
                  </a:lnTo>
                  <a:lnTo>
                    <a:pt x="3048000" y="1226693"/>
                  </a:lnTo>
                  <a:lnTo>
                    <a:pt x="0" y="1226693"/>
                  </a:lnTo>
                  <a:close/>
                </a:path>
              </a:pathLst>
            </a:custGeom>
            <a:solidFill>
              <a:srgbClr val="969675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2162451"/>
            <a:ext cx="2286000" cy="938984"/>
            <a:chOff x="0" y="0"/>
            <a:chExt cx="3048000" cy="125197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048000" cy="1252042"/>
            </a:xfrm>
            <a:custGeom>
              <a:avLst/>
              <a:gdLst/>
              <a:ahLst/>
              <a:cxnLst/>
              <a:rect l="l" t="t" r="r" b="b"/>
              <a:pathLst>
                <a:path w="3048000" h="1252042">
                  <a:moveTo>
                    <a:pt x="0" y="0"/>
                  </a:moveTo>
                  <a:lnTo>
                    <a:pt x="3048000" y="0"/>
                  </a:lnTo>
                  <a:lnTo>
                    <a:pt x="3048000" y="1252042"/>
                  </a:lnTo>
                  <a:lnTo>
                    <a:pt x="0" y="1252042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286000" y="2181501"/>
            <a:ext cx="13706161" cy="917753"/>
            <a:chOff x="0" y="0"/>
            <a:chExt cx="18274881" cy="122367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8274919" cy="1223645"/>
            </a:xfrm>
            <a:custGeom>
              <a:avLst/>
              <a:gdLst/>
              <a:ahLst/>
              <a:cxnLst/>
              <a:rect l="l" t="t" r="r" b="b"/>
              <a:pathLst>
                <a:path w="18274919" h="1223645">
                  <a:moveTo>
                    <a:pt x="0" y="0"/>
                  </a:moveTo>
                  <a:lnTo>
                    <a:pt x="18274919" y="0"/>
                  </a:lnTo>
                  <a:lnTo>
                    <a:pt x="18274919" y="1223645"/>
                  </a:lnTo>
                  <a:lnTo>
                    <a:pt x="0" y="12236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5511101" y="2181492"/>
            <a:ext cx="1300801" cy="917753"/>
            <a:chOff x="0" y="0"/>
            <a:chExt cx="1734401" cy="122367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734439" cy="1223645"/>
            </a:xfrm>
            <a:custGeom>
              <a:avLst/>
              <a:gdLst/>
              <a:ahLst/>
              <a:cxnLst/>
              <a:rect l="l" t="t" r="r" b="b"/>
              <a:pathLst>
                <a:path w="1734439" h="1223645">
                  <a:moveTo>
                    <a:pt x="0" y="611886"/>
                  </a:moveTo>
                  <a:cubicBezTo>
                    <a:pt x="0" y="273939"/>
                    <a:pt x="273939" y="0"/>
                    <a:pt x="611886" y="0"/>
                  </a:cubicBezTo>
                  <a:lnTo>
                    <a:pt x="1122553" y="0"/>
                  </a:lnTo>
                  <a:cubicBezTo>
                    <a:pt x="1460500" y="0"/>
                    <a:pt x="1734439" y="273939"/>
                    <a:pt x="1734439" y="611886"/>
                  </a:cubicBezTo>
                  <a:cubicBezTo>
                    <a:pt x="1734439" y="949833"/>
                    <a:pt x="1460500" y="1223645"/>
                    <a:pt x="1122553" y="1223645"/>
                  </a:cubicBezTo>
                  <a:lnTo>
                    <a:pt x="611886" y="1223645"/>
                  </a:lnTo>
                  <a:cubicBezTo>
                    <a:pt x="273939" y="1223645"/>
                    <a:pt x="0" y="949706"/>
                    <a:pt x="0" y="61188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780563" y="2464460"/>
            <a:ext cx="423196" cy="423196"/>
            <a:chOff x="0" y="0"/>
            <a:chExt cx="564261" cy="56426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64261" cy="564261"/>
            </a:xfrm>
            <a:custGeom>
              <a:avLst/>
              <a:gdLst/>
              <a:ahLst/>
              <a:cxnLst/>
              <a:rect l="l" t="t" r="r" b="b"/>
              <a:pathLst>
                <a:path w="564261" h="564261">
                  <a:moveTo>
                    <a:pt x="0" y="0"/>
                  </a:moveTo>
                  <a:lnTo>
                    <a:pt x="564261" y="0"/>
                  </a:lnTo>
                  <a:lnTo>
                    <a:pt x="564261" y="564261"/>
                  </a:lnTo>
                  <a:lnTo>
                    <a:pt x="0" y="564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522353" y="9760591"/>
            <a:ext cx="5457835" cy="273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0"/>
              </a:lnSpc>
            </a:pPr>
            <a:r>
              <a:rPr lang="en-US" sz="135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www.ascofade.co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971480" y="3808185"/>
            <a:ext cx="7627588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2099">
                <a:solidFill>
                  <a:srgbClr val="595959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925391" y="2356295"/>
            <a:ext cx="5860453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8"/>
              </a:lnSpc>
            </a:pPr>
            <a:r>
              <a:rPr lang="en-US" sz="2298">
                <a:solidFill>
                  <a:srgbClr val="E2A332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614090" y="1599505"/>
            <a:ext cx="12343508" cy="308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61"/>
              </a:lnSpc>
            </a:pPr>
            <a:r>
              <a:rPr lang="en-US" sz="2599" dirty="0">
                <a:solidFill>
                  <a:srgbClr val="305669"/>
                </a:solidFill>
                <a:latin typeface="Baloo"/>
                <a:ea typeface="Baloo"/>
                <a:cs typeface="Baloo"/>
                <a:sym typeface="Baloo"/>
              </a:rPr>
              <a:t>Encuentro Nacional de Facultades de Educación: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925391" y="2649893"/>
            <a:ext cx="9929218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8"/>
              </a:lnSpc>
            </a:pPr>
            <a:r>
              <a:rPr lang="en-US" sz="2298">
                <a:solidFill>
                  <a:srgbClr val="A6A6A6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FF3EFF59-B29E-4F1D-BA65-76ABEFD16D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88" t="4994" r="4582" b="2521"/>
          <a:stretch/>
        </p:blipFill>
        <p:spPr>
          <a:xfrm>
            <a:off x="2257426" y="1122999"/>
            <a:ext cx="14554506" cy="822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91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0DFDB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002000" y="1084221"/>
            <a:ext cx="2286000" cy="8386353"/>
            <a:chOff x="0" y="0"/>
            <a:chExt cx="3048000" cy="111818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48000" cy="11181842"/>
            </a:xfrm>
            <a:custGeom>
              <a:avLst/>
              <a:gdLst/>
              <a:ahLst/>
              <a:cxnLst/>
              <a:rect l="l" t="t" r="r" b="b"/>
              <a:pathLst>
                <a:path w="3048000" h="11181842">
                  <a:moveTo>
                    <a:pt x="3048000" y="11181842"/>
                  </a:moveTo>
                  <a:lnTo>
                    <a:pt x="0" y="11181842"/>
                  </a:lnTo>
                  <a:lnTo>
                    <a:pt x="0" y="0"/>
                  </a:lnTo>
                  <a:lnTo>
                    <a:pt x="3048000" y="0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-19050"/>
            <a:ext cx="2286000" cy="2181501"/>
            <a:chOff x="0" y="0"/>
            <a:chExt cx="3048000" cy="29086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8000" cy="2908681"/>
            </a:xfrm>
            <a:custGeom>
              <a:avLst/>
              <a:gdLst/>
              <a:ahLst/>
              <a:cxnLst/>
              <a:rect l="l" t="t" r="r" b="b"/>
              <a:pathLst>
                <a:path w="3048000" h="2908681">
                  <a:moveTo>
                    <a:pt x="0" y="0"/>
                  </a:moveTo>
                  <a:lnTo>
                    <a:pt x="3048000" y="0"/>
                  </a:lnTo>
                  <a:lnTo>
                    <a:pt x="3048000" y="2908681"/>
                  </a:lnTo>
                  <a:lnTo>
                    <a:pt x="0" y="2908681"/>
                  </a:lnTo>
                  <a:close/>
                </a:path>
              </a:pathLst>
            </a:custGeom>
            <a:solidFill>
              <a:srgbClr val="1F3D49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Freeform 8"/>
          <p:cNvSpPr/>
          <p:nvPr/>
        </p:nvSpPr>
        <p:spPr>
          <a:xfrm>
            <a:off x="350625" y="667683"/>
            <a:ext cx="1584760" cy="846096"/>
          </a:xfrm>
          <a:custGeom>
            <a:avLst/>
            <a:gdLst/>
            <a:ahLst/>
            <a:cxnLst/>
            <a:rect l="l" t="t" r="r" b="b"/>
            <a:pathLst>
              <a:path w="1584760" h="846096">
                <a:moveTo>
                  <a:pt x="0" y="0"/>
                </a:moveTo>
                <a:lnTo>
                  <a:pt x="1584760" y="0"/>
                </a:lnTo>
                <a:lnTo>
                  <a:pt x="1584760" y="846097"/>
                </a:lnTo>
                <a:lnTo>
                  <a:pt x="0" y="8460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470" b="-47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9" name="Group 9"/>
          <p:cNvGrpSpPr/>
          <p:nvPr/>
        </p:nvGrpSpPr>
        <p:grpSpPr>
          <a:xfrm>
            <a:off x="2276475" y="-9525"/>
            <a:ext cx="16021050" cy="1123017"/>
            <a:chOff x="0" y="0"/>
            <a:chExt cx="21361400" cy="1497355"/>
          </a:xfrm>
        </p:grpSpPr>
        <p:sp>
          <p:nvSpPr>
            <p:cNvPr id="10" name="Freeform 10"/>
            <p:cNvSpPr/>
            <p:nvPr/>
          </p:nvSpPr>
          <p:spPr>
            <a:xfrm>
              <a:off x="12700" y="12700"/>
              <a:ext cx="21336000" cy="1471930"/>
            </a:xfrm>
            <a:custGeom>
              <a:avLst/>
              <a:gdLst/>
              <a:ahLst/>
              <a:cxnLst/>
              <a:rect l="l" t="t" r="r" b="b"/>
              <a:pathLst>
                <a:path w="21336000" h="1471930">
                  <a:moveTo>
                    <a:pt x="0" y="0"/>
                  </a:moveTo>
                  <a:lnTo>
                    <a:pt x="21336000" y="0"/>
                  </a:lnTo>
                  <a:lnTo>
                    <a:pt x="21336000" y="1471930"/>
                  </a:lnTo>
                  <a:lnTo>
                    <a:pt x="0" y="147193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21361400" cy="1497330"/>
            </a:xfrm>
            <a:custGeom>
              <a:avLst/>
              <a:gdLst/>
              <a:ahLst/>
              <a:cxnLst/>
              <a:rect l="l" t="t" r="r" b="b"/>
              <a:pathLst>
                <a:path w="21361400" h="1497330">
                  <a:moveTo>
                    <a:pt x="12700" y="0"/>
                  </a:moveTo>
                  <a:lnTo>
                    <a:pt x="21348700" y="0"/>
                  </a:lnTo>
                  <a:cubicBezTo>
                    <a:pt x="21355686" y="0"/>
                    <a:pt x="21361400" y="5715"/>
                    <a:pt x="21361400" y="12700"/>
                  </a:cubicBezTo>
                  <a:lnTo>
                    <a:pt x="21361400" y="1484630"/>
                  </a:lnTo>
                  <a:cubicBezTo>
                    <a:pt x="21361400" y="1491615"/>
                    <a:pt x="21355686" y="1497330"/>
                    <a:pt x="21348700" y="1497330"/>
                  </a:cubicBezTo>
                  <a:lnTo>
                    <a:pt x="12700" y="1497330"/>
                  </a:lnTo>
                  <a:cubicBezTo>
                    <a:pt x="5715" y="1497330"/>
                    <a:pt x="0" y="1491615"/>
                    <a:pt x="0" y="148463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484630"/>
                  </a:lnTo>
                  <a:lnTo>
                    <a:pt x="12700" y="1484630"/>
                  </a:lnTo>
                  <a:lnTo>
                    <a:pt x="12700" y="1471930"/>
                  </a:lnTo>
                  <a:lnTo>
                    <a:pt x="21348700" y="1471930"/>
                  </a:lnTo>
                  <a:lnTo>
                    <a:pt x="21348700" y="1484630"/>
                  </a:lnTo>
                  <a:lnTo>
                    <a:pt x="21336000" y="1484630"/>
                  </a:lnTo>
                  <a:lnTo>
                    <a:pt x="21336000" y="12700"/>
                  </a:lnTo>
                  <a:lnTo>
                    <a:pt x="21348700" y="12700"/>
                  </a:lnTo>
                  <a:lnTo>
                    <a:pt x="21348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9525" y="9357503"/>
            <a:ext cx="18307050" cy="925801"/>
            <a:chOff x="0" y="0"/>
            <a:chExt cx="24409400" cy="1234402"/>
          </a:xfrm>
        </p:grpSpPr>
        <p:sp>
          <p:nvSpPr>
            <p:cNvPr id="13" name="Freeform 13"/>
            <p:cNvSpPr/>
            <p:nvPr/>
          </p:nvSpPr>
          <p:spPr>
            <a:xfrm>
              <a:off x="12700" y="12700"/>
              <a:ext cx="24384000" cy="1209040"/>
            </a:xfrm>
            <a:custGeom>
              <a:avLst/>
              <a:gdLst/>
              <a:ahLst/>
              <a:cxnLst/>
              <a:rect l="l" t="t" r="r" b="b"/>
              <a:pathLst>
                <a:path w="24384000" h="1209040">
                  <a:moveTo>
                    <a:pt x="0" y="0"/>
                  </a:moveTo>
                  <a:lnTo>
                    <a:pt x="24384000" y="0"/>
                  </a:lnTo>
                  <a:lnTo>
                    <a:pt x="24384000" y="1209040"/>
                  </a:lnTo>
                  <a:lnTo>
                    <a:pt x="0" y="120904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24409400" cy="1234440"/>
            </a:xfrm>
            <a:custGeom>
              <a:avLst/>
              <a:gdLst/>
              <a:ahLst/>
              <a:cxnLst/>
              <a:rect l="l" t="t" r="r" b="b"/>
              <a:pathLst>
                <a:path w="24409400" h="1234440">
                  <a:moveTo>
                    <a:pt x="12700" y="0"/>
                  </a:moveTo>
                  <a:lnTo>
                    <a:pt x="24396700" y="0"/>
                  </a:lnTo>
                  <a:cubicBezTo>
                    <a:pt x="24403686" y="0"/>
                    <a:pt x="24409400" y="5715"/>
                    <a:pt x="24409400" y="12700"/>
                  </a:cubicBezTo>
                  <a:lnTo>
                    <a:pt x="24409400" y="1221740"/>
                  </a:lnTo>
                  <a:cubicBezTo>
                    <a:pt x="24409400" y="1228725"/>
                    <a:pt x="24403686" y="1234440"/>
                    <a:pt x="24396700" y="1234440"/>
                  </a:cubicBezTo>
                  <a:lnTo>
                    <a:pt x="12700" y="1234440"/>
                  </a:lnTo>
                  <a:cubicBezTo>
                    <a:pt x="5715" y="1234440"/>
                    <a:pt x="0" y="1228725"/>
                    <a:pt x="0" y="12217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1740"/>
                  </a:lnTo>
                  <a:lnTo>
                    <a:pt x="12700" y="1221740"/>
                  </a:lnTo>
                  <a:lnTo>
                    <a:pt x="12700" y="1209040"/>
                  </a:lnTo>
                  <a:lnTo>
                    <a:pt x="24396700" y="1209040"/>
                  </a:lnTo>
                  <a:lnTo>
                    <a:pt x="24396700" y="1221740"/>
                  </a:lnTo>
                  <a:lnTo>
                    <a:pt x="24384000" y="1221740"/>
                  </a:lnTo>
                  <a:lnTo>
                    <a:pt x="24384000" y="12700"/>
                  </a:lnTo>
                  <a:lnTo>
                    <a:pt x="24396700" y="12700"/>
                  </a:lnTo>
                  <a:lnTo>
                    <a:pt x="24396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0" y="9367028"/>
            <a:ext cx="2286000" cy="919972"/>
            <a:chOff x="0" y="0"/>
            <a:chExt cx="3048000" cy="12266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48000" cy="1226693"/>
            </a:xfrm>
            <a:custGeom>
              <a:avLst/>
              <a:gdLst/>
              <a:ahLst/>
              <a:cxnLst/>
              <a:rect l="l" t="t" r="r" b="b"/>
              <a:pathLst>
                <a:path w="3048000" h="1226693">
                  <a:moveTo>
                    <a:pt x="0" y="0"/>
                  </a:moveTo>
                  <a:lnTo>
                    <a:pt x="3048000" y="0"/>
                  </a:lnTo>
                  <a:lnTo>
                    <a:pt x="3048000" y="1226693"/>
                  </a:lnTo>
                  <a:lnTo>
                    <a:pt x="0" y="1226693"/>
                  </a:lnTo>
                  <a:close/>
                </a:path>
              </a:pathLst>
            </a:custGeom>
            <a:solidFill>
              <a:srgbClr val="969675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2162451"/>
            <a:ext cx="2286000" cy="938984"/>
            <a:chOff x="0" y="0"/>
            <a:chExt cx="3048000" cy="125197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048000" cy="1252042"/>
            </a:xfrm>
            <a:custGeom>
              <a:avLst/>
              <a:gdLst/>
              <a:ahLst/>
              <a:cxnLst/>
              <a:rect l="l" t="t" r="r" b="b"/>
              <a:pathLst>
                <a:path w="3048000" h="1252042">
                  <a:moveTo>
                    <a:pt x="0" y="0"/>
                  </a:moveTo>
                  <a:lnTo>
                    <a:pt x="3048000" y="0"/>
                  </a:lnTo>
                  <a:lnTo>
                    <a:pt x="3048000" y="1252042"/>
                  </a:lnTo>
                  <a:lnTo>
                    <a:pt x="0" y="1252042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286000" y="2181501"/>
            <a:ext cx="13706161" cy="917753"/>
            <a:chOff x="0" y="0"/>
            <a:chExt cx="18274881" cy="122367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8274919" cy="1223645"/>
            </a:xfrm>
            <a:custGeom>
              <a:avLst/>
              <a:gdLst/>
              <a:ahLst/>
              <a:cxnLst/>
              <a:rect l="l" t="t" r="r" b="b"/>
              <a:pathLst>
                <a:path w="18274919" h="1223645">
                  <a:moveTo>
                    <a:pt x="0" y="0"/>
                  </a:moveTo>
                  <a:lnTo>
                    <a:pt x="18274919" y="0"/>
                  </a:lnTo>
                  <a:lnTo>
                    <a:pt x="18274919" y="1223645"/>
                  </a:lnTo>
                  <a:lnTo>
                    <a:pt x="0" y="12236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5511101" y="2181492"/>
            <a:ext cx="1300801" cy="917753"/>
            <a:chOff x="0" y="0"/>
            <a:chExt cx="1734401" cy="122367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734439" cy="1223645"/>
            </a:xfrm>
            <a:custGeom>
              <a:avLst/>
              <a:gdLst/>
              <a:ahLst/>
              <a:cxnLst/>
              <a:rect l="l" t="t" r="r" b="b"/>
              <a:pathLst>
                <a:path w="1734439" h="1223645">
                  <a:moveTo>
                    <a:pt x="0" y="611886"/>
                  </a:moveTo>
                  <a:cubicBezTo>
                    <a:pt x="0" y="273939"/>
                    <a:pt x="273939" y="0"/>
                    <a:pt x="611886" y="0"/>
                  </a:cubicBezTo>
                  <a:lnTo>
                    <a:pt x="1122553" y="0"/>
                  </a:lnTo>
                  <a:cubicBezTo>
                    <a:pt x="1460500" y="0"/>
                    <a:pt x="1734439" y="273939"/>
                    <a:pt x="1734439" y="611886"/>
                  </a:cubicBezTo>
                  <a:cubicBezTo>
                    <a:pt x="1734439" y="949833"/>
                    <a:pt x="1460500" y="1223645"/>
                    <a:pt x="1122553" y="1223645"/>
                  </a:cubicBezTo>
                  <a:lnTo>
                    <a:pt x="611886" y="1223645"/>
                  </a:lnTo>
                  <a:cubicBezTo>
                    <a:pt x="273939" y="1223645"/>
                    <a:pt x="0" y="949706"/>
                    <a:pt x="0" y="61188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780563" y="2464460"/>
            <a:ext cx="423196" cy="423196"/>
            <a:chOff x="0" y="0"/>
            <a:chExt cx="564261" cy="56426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64261" cy="564261"/>
            </a:xfrm>
            <a:custGeom>
              <a:avLst/>
              <a:gdLst/>
              <a:ahLst/>
              <a:cxnLst/>
              <a:rect l="l" t="t" r="r" b="b"/>
              <a:pathLst>
                <a:path w="564261" h="564261">
                  <a:moveTo>
                    <a:pt x="0" y="0"/>
                  </a:moveTo>
                  <a:lnTo>
                    <a:pt x="564261" y="0"/>
                  </a:lnTo>
                  <a:lnTo>
                    <a:pt x="564261" y="564261"/>
                  </a:lnTo>
                  <a:lnTo>
                    <a:pt x="0" y="564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522353" y="9760591"/>
            <a:ext cx="5457835" cy="273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0"/>
              </a:lnSpc>
            </a:pPr>
            <a:r>
              <a:rPr lang="en-US" sz="135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www.ascofade.co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971480" y="3808185"/>
            <a:ext cx="7627588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2099">
                <a:solidFill>
                  <a:srgbClr val="595959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925391" y="2356295"/>
            <a:ext cx="5860453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8"/>
              </a:lnSpc>
            </a:pPr>
            <a:r>
              <a:rPr lang="en-US" sz="2298">
                <a:solidFill>
                  <a:srgbClr val="E2A332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614090" y="1599505"/>
            <a:ext cx="12343508" cy="308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61"/>
              </a:lnSpc>
            </a:pPr>
            <a:r>
              <a:rPr lang="en-US" sz="2599" dirty="0">
                <a:solidFill>
                  <a:srgbClr val="305669"/>
                </a:solidFill>
                <a:latin typeface="Baloo"/>
                <a:ea typeface="Baloo"/>
                <a:cs typeface="Baloo"/>
                <a:sym typeface="Baloo"/>
              </a:rPr>
              <a:t>Encuentro Nacional de Facultades de Educación: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925391" y="2649893"/>
            <a:ext cx="9929218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8"/>
              </a:lnSpc>
            </a:pPr>
            <a:r>
              <a:rPr lang="en-US" sz="2298">
                <a:solidFill>
                  <a:srgbClr val="A6A6A6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D48E7C92-1B39-4231-8785-4271720BC6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8" t="4201" r="2985" b="4615"/>
          <a:stretch/>
        </p:blipFill>
        <p:spPr>
          <a:xfrm>
            <a:off x="2276475" y="1090519"/>
            <a:ext cx="15374598" cy="824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19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0DFDB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002000" y="1084221"/>
            <a:ext cx="2286000" cy="8386353"/>
            <a:chOff x="0" y="0"/>
            <a:chExt cx="3048000" cy="111818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48000" cy="11181842"/>
            </a:xfrm>
            <a:custGeom>
              <a:avLst/>
              <a:gdLst/>
              <a:ahLst/>
              <a:cxnLst/>
              <a:rect l="l" t="t" r="r" b="b"/>
              <a:pathLst>
                <a:path w="3048000" h="11181842">
                  <a:moveTo>
                    <a:pt x="3048000" y="11181842"/>
                  </a:moveTo>
                  <a:lnTo>
                    <a:pt x="0" y="11181842"/>
                  </a:lnTo>
                  <a:lnTo>
                    <a:pt x="0" y="0"/>
                  </a:lnTo>
                  <a:lnTo>
                    <a:pt x="3048000" y="0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-19050"/>
            <a:ext cx="2286000" cy="2181501"/>
            <a:chOff x="0" y="0"/>
            <a:chExt cx="3048000" cy="29086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8000" cy="2908681"/>
            </a:xfrm>
            <a:custGeom>
              <a:avLst/>
              <a:gdLst/>
              <a:ahLst/>
              <a:cxnLst/>
              <a:rect l="l" t="t" r="r" b="b"/>
              <a:pathLst>
                <a:path w="3048000" h="2908681">
                  <a:moveTo>
                    <a:pt x="0" y="0"/>
                  </a:moveTo>
                  <a:lnTo>
                    <a:pt x="3048000" y="0"/>
                  </a:lnTo>
                  <a:lnTo>
                    <a:pt x="3048000" y="2908681"/>
                  </a:lnTo>
                  <a:lnTo>
                    <a:pt x="0" y="2908681"/>
                  </a:lnTo>
                  <a:close/>
                </a:path>
              </a:pathLst>
            </a:custGeom>
            <a:solidFill>
              <a:srgbClr val="1F3D49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Freeform 8"/>
          <p:cNvSpPr/>
          <p:nvPr/>
        </p:nvSpPr>
        <p:spPr>
          <a:xfrm>
            <a:off x="350625" y="667683"/>
            <a:ext cx="1584760" cy="846096"/>
          </a:xfrm>
          <a:custGeom>
            <a:avLst/>
            <a:gdLst/>
            <a:ahLst/>
            <a:cxnLst/>
            <a:rect l="l" t="t" r="r" b="b"/>
            <a:pathLst>
              <a:path w="1584760" h="846096">
                <a:moveTo>
                  <a:pt x="0" y="0"/>
                </a:moveTo>
                <a:lnTo>
                  <a:pt x="1584760" y="0"/>
                </a:lnTo>
                <a:lnTo>
                  <a:pt x="1584760" y="846097"/>
                </a:lnTo>
                <a:lnTo>
                  <a:pt x="0" y="8460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470" b="-47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9" name="Group 9"/>
          <p:cNvGrpSpPr/>
          <p:nvPr/>
        </p:nvGrpSpPr>
        <p:grpSpPr>
          <a:xfrm>
            <a:off x="2276475" y="-9525"/>
            <a:ext cx="16021050" cy="1123017"/>
            <a:chOff x="0" y="0"/>
            <a:chExt cx="21361400" cy="1497355"/>
          </a:xfrm>
        </p:grpSpPr>
        <p:sp>
          <p:nvSpPr>
            <p:cNvPr id="10" name="Freeform 10"/>
            <p:cNvSpPr/>
            <p:nvPr/>
          </p:nvSpPr>
          <p:spPr>
            <a:xfrm>
              <a:off x="12700" y="12700"/>
              <a:ext cx="21336000" cy="1471930"/>
            </a:xfrm>
            <a:custGeom>
              <a:avLst/>
              <a:gdLst/>
              <a:ahLst/>
              <a:cxnLst/>
              <a:rect l="l" t="t" r="r" b="b"/>
              <a:pathLst>
                <a:path w="21336000" h="1471930">
                  <a:moveTo>
                    <a:pt x="0" y="0"/>
                  </a:moveTo>
                  <a:lnTo>
                    <a:pt x="21336000" y="0"/>
                  </a:lnTo>
                  <a:lnTo>
                    <a:pt x="21336000" y="1471930"/>
                  </a:lnTo>
                  <a:lnTo>
                    <a:pt x="0" y="147193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21361400" cy="1497330"/>
            </a:xfrm>
            <a:custGeom>
              <a:avLst/>
              <a:gdLst/>
              <a:ahLst/>
              <a:cxnLst/>
              <a:rect l="l" t="t" r="r" b="b"/>
              <a:pathLst>
                <a:path w="21361400" h="1497330">
                  <a:moveTo>
                    <a:pt x="12700" y="0"/>
                  </a:moveTo>
                  <a:lnTo>
                    <a:pt x="21348700" y="0"/>
                  </a:lnTo>
                  <a:cubicBezTo>
                    <a:pt x="21355686" y="0"/>
                    <a:pt x="21361400" y="5715"/>
                    <a:pt x="21361400" y="12700"/>
                  </a:cubicBezTo>
                  <a:lnTo>
                    <a:pt x="21361400" y="1484630"/>
                  </a:lnTo>
                  <a:cubicBezTo>
                    <a:pt x="21361400" y="1491615"/>
                    <a:pt x="21355686" y="1497330"/>
                    <a:pt x="21348700" y="1497330"/>
                  </a:cubicBezTo>
                  <a:lnTo>
                    <a:pt x="12700" y="1497330"/>
                  </a:lnTo>
                  <a:cubicBezTo>
                    <a:pt x="5715" y="1497330"/>
                    <a:pt x="0" y="1491615"/>
                    <a:pt x="0" y="148463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484630"/>
                  </a:lnTo>
                  <a:lnTo>
                    <a:pt x="12700" y="1484630"/>
                  </a:lnTo>
                  <a:lnTo>
                    <a:pt x="12700" y="1471930"/>
                  </a:lnTo>
                  <a:lnTo>
                    <a:pt x="21348700" y="1471930"/>
                  </a:lnTo>
                  <a:lnTo>
                    <a:pt x="21348700" y="1484630"/>
                  </a:lnTo>
                  <a:lnTo>
                    <a:pt x="21336000" y="1484630"/>
                  </a:lnTo>
                  <a:lnTo>
                    <a:pt x="21336000" y="12700"/>
                  </a:lnTo>
                  <a:lnTo>
                    <a:pt x="21348700" y="12700"/>
                  </a:lnTo>
                  <a:lnTo>
                    <a:pt x="21348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9525" y="9357503"/>
            <a:ext cx="18307050" cy="925801"/>
            <a:chOff x="0" y="0"/>
            <a:chExt cx="24409400" cy="1234402"/>
          </a:xfrm>
        </p:grpSpPr>
        <p:sp>
          <p:nvSpPr>
            <p:cNvPr id="13" name="Freeform 13"/>
            <p:cNvSpPr/>
            <p:nvPr/>
          </p:nvSpPr>
          <p:spPr>
            <a:xfrm>
              <a:off x="12700" y="12700"/>
              <a:ext cx="24384000" cy="1209040"/>
            </a:xfrm>
            <a:custGeom>
              <a:avLst/>
              <a:gdLst/>
              <a:ahLst/>
              <a:cxnLst/>
              <a:rect l="l" t="t" r="r" b="b"/>
              <a:pathLst>
                <a:path w="24384000" h="1209040">
                  <a:moveTo>
                    <a:pt x="0" y="0"/>
                  </a:moveTo>
                  <a:lnTo>
                    <a:pt x="24384000" y="0"/>
                  </a:lnTo>
                  <a:lnTo>
                    <a:pt x="24384000" y="1209040"/>
                  </a:lnTo>
                  <a:lnTo>
                    <a:pt x="0" y="1209040"/>
                  </a:lnTo>
                  <a:close/>
                </a:path>
              </a:pathLst>
            </a:custGeom>
            <a:solidFill>
              <a:srgbClr val="305669"/>
            </a:solidFill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24409400" cy="1234440"/>
            </a:xfrm>
            <a:custGeom>
              <a:avLst/>
              <a:gdLst/>
              <a:ahLst/>
              <a:cxnLst/>
              <a:rect l="l" t="t" r="r" b="b"/>
              <a:pathLst>
                <a:path w="24409400" h="1234440">
                  <a:moveTo>
                    <a:pt x="12700" y="0"/>
                  </a:moveTo>
                  <a:lnTo>
                    <a:pt x="24396700" y="0"/>
                  </a:lnTo>
                  <a:cubicBezTo>
                    <a:pt x="24403686" y="0"/>
                    <a:pt x="24409400" y="5715"/>
                    <a:pt x="24409400" y="12700"/>
                  </a:cubicBezTo>
                  <a:lnTo>
                    <a:pt x="24409400" y="1221740"/>
                  </a:lnTo>
                  <a:cubicBezTo>
                    <a:pt x="24409400" y="1228725"/>
                    <a:pt x="24403686" y="1234440"/>
                    <a:pt x="24396700" y="1234440"/>
                  </a:cubicBezTo>
                  <a:lnTo>
                    <a:pt x="12700" y="1234440"/>
                  </a:lnTo>
                  <a:cubicBezTo>
                    <a:pt x="5715" y="1234440"/>
                    <a:pt x="0" y="1228725"/>
                    <a:pt x="0" y="12217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1740"/>
                  </a:lnTo>
                  <a:lnTo>
                    <a:pt x="12700" y="1221740"/>
                  </a:lnTo>
                  <a:lnTo>
                    <a:pt x="12700" y="1209040"/>
                  </a:lnTo>
                  <a:lnTo>
                    <a:pt x="24396700" y="1209040"/>
                  </a:lnTo>
                  <a:lnTo>
                    <a:pt x="24396700" y="1221740"/>
                  </a:lnTo>
                  <a:lnTo>
                    <a:pt x="24384000" y="1221740"/>
                  </a:lnTo>
                  <a:lnTo>
                    <a:pt x="24384000" y="12700"/>
                  </a:lnTo>
                  <a:lnTo>
                    <a:pt x="24396700" y="12700"/>
                  </a:lnTo>
                  <a:lnTo>
                    <a:pt x="24396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0" y="9367028"/>
            <a:ext cx="2286000" cy="919972"/>
            <a:chOff x="0" y="0"/>
            <a:chExt cx="3048000" cy="12266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48000" cy="1226693"/>
            </a:xfrm>
            <a:custGeom>
              <a:avLst/>
              <a:gdLst/>
              <a:ahLst/>
              <a:cxnLst/>
              <a:rect l="l" t="t" r="r" b="b"/>
              <a:pathLst>
                <a:path w="3048000" h="1226693">
                  <a:moveTo>
                    <a:pt x="0" y="0"/>
                  </a:moveTo>
                  <a:lnTo>
                    <a:pt x="3048000" y="0"/>
                  </a:lnTo>
                  <a:lnTo>
                    <a:pt x="3048000" y="1226693"/>
                  </a:lnTo>
                  <a:lnTo>
                    <a:pt x="0" y="1226693"/>
                  </a:lnTo>
                  <a:close/>
                </a:path>
              </a:pathLst>
            </a:custGeom>
            <a:solidFill>
              <a:srgbClr val="969675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2162451"/>
            <a:ext cx="2286000" cy="938984"/>
            <a:chOff x="0" y="0"/>
            <a:chExt cx="3048000" cy="125197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048000" cy="1252042"/>
            </a:xfrm>
            <a:custGeom>
              <a:avLst/>
              <a:gdLst/>
              <a:ahLst/>
              <a:cxnLst/>
              <a:rect l="l" t="t" r="r" b="b"/>
              <a:pathLst>
                <a:path w="3048000" h="1252042">
                  <a:moveTo>
                    <a:pt x="0" y="0"/>
                  </a:moveTo>
                  <a:lnTo>
                    <a:pt x="3048000" y="0"/>
                  </a:lnTo>
                  <a:lnTo>
                    <a:pt x="3048000" y="1252042"/>
                  </a:lnTo>
                  <a:lnTo>
                    <a:pt x="0" y="1252042"/>
                  </a:lnTo>
                  <a:close/>
                </a:path>
              </a:pathLst>
            </a:custGeom>
            <a:solidFill>
              <a:srgbClr val="E2A332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286000" y="2181501"/>
            <a:ext cx="13706161" cy="917753"/>
            <a:chOff x="0" y="0"/>
            <a:chExt cx="18274881" cy="122367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8274919" cy="1223645"/>
            </a:xfrm>
            <a:custGeom>
              <a:avLst/>
              <a:gdLst/>
              <a:ahLst/>
              <a:cxnLst/>
              <a:rect l="l" t="t" r="r" b="b"/>
              <a:pathLst>
                <a:path w="18274919" h="1223645">
                  <a:moveTo>
                    <a:pt x="0" y="0"/>
                  </a:moveTo>
                  <a:lnTo>
                    <a:pt x="18274919" y="0"/>
                  </a:lnTo>
                  <a:lnTo>
                    <a:pt x="18274919" y="1223645"/>
                  </a:lnTo>
                  <a:lnTo>
                    <a:pt x="0" y="12236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5511101" y="2181492"/>
            <a:ext cx="1300801" cy="917753"/>
            <a:chOff x="0" y="0"/>
            <a:chExt cx="1734401" cy="122367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734439" cy="1223645"/>
            </a:xfrm>
            <a:custGeom>
              <a:avLst/>
              <a:gdLst/>
              <a:ahLst/>
              <a:cxnLst/>
              <a:rect l="l" t="t" r="r" b="b"/>
              <a:pathLst>
                <a:path w="1734439" h="1223645">
                  <a:moveTo>
                    <a:pt x="0" y="611886"/>
                  </a:moveTo>
                  <a:cubicBezTo>
                    <a:pt x="0" y="273939"/>
                    <a:pt x="273939" y="0"/>
                    <a:pt x="611886" y="0"/>
                  </a:cubicBezTo>
                  <a:lnTo>
                    <a:pt x="1122553" y="0"/>
                  </a:lnTo>
                  <a:cubicBezTo>
                    <a:pt x="1460500" y="0"/>
                    <a:pt x="1734439" y="273939"/>
                    <a:pt x="1734439" y="611886"/>
                  </a:cubicBezTo>
                  <a:cubicBezTo>
                    <a:pt x="1734439" y="949833"/>
                    <a:pt x="1460500" y="1223645"/>
                    <a:pt x="1122553" y="1223645"/>
                  </a:cubicBezTo>
                  <a:lnTo>
                    <a:pt x="611886" y="1223645"/>
                  </a:lnTo>
                  <a:cubicBezTo>
                    <a:pt x="273939" y="1223645"/>
                    <a:pt x="0" y="949706"/>
                    <a:pt x="0" y="61188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780563" y="2464460"/>
            <a:ext cx="423196" cy="423196"/>
            <a:chOff x="0" y="0"/>
            <a:chExt cx="564261" cy="56426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64261" cy="564261"/>
            </a:xfrm>
            <a:custGeom>
              <a:avLst/>
              <a:gdLst/>
              <a:ahLst/>
              <a:cxnLst/>
              <a:rect l="l" t="t" r="r" b="b"/>
              <a:pathLst>
                <a:path w="564261" h="564261">
                  <a:moveTo>
                    <a:pt x="0" y="0"/>
                  </a:moveTo>
                  <a:lnTo>
                    <a:pt x="564261" y="0"/>
                  </a:lnTo>
                  <a:lnTo>
                    <a:pt x="564261" y="564261"/>
                  </a:lnTo>
                  <a:lnTo>
                    <a:pt x="0" y="564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522353" y="9760591"/>
            <a:ext cx="5457835" cy="273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0"/>
              </a:lnSpc>
            </a:pPr>
            <a:r>
              <a:rPr lang="en-US" sz="135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www.ascofade.co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971480" y="3808185"/>
            <a:ext cx="7627588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2099">
                <a:solidFill>
                  <a:srgbClr val="595959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925391" y="2356295"/>
            <a:ext cx="5860453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8"/>
              </a:lnSpc>
            </a:pPr>
            <a:r>
              <a:rPr lang="en-US" sz="2298">
                <a:solidFill>
                  <a:srgbClr val="E2A332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614090" y="1599505"/>
            <a:ext cx="12343508" cy="308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61"/>
              </a:lnSpc>
            </a:pPr>
            <a:r>
              <a:rPr lang="en-US" sz="2599" dirty="0">
                <a:solidFill>
                  <a:srgbClr val="305669"/>
                </a:solidFill>
                <a:latin typeface="Baloo"/>
                <a:ea typeface="Baloo"/>
                <a:cs typeface="Baloo"/>
                <a:sym typeface="Baloo"/>
              </a:rPr>
              <a:t>Encuentro Nacional de Facultades de Educación: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925391" y="2649893"/>
            <a:ext cx="9929218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8"/>
              </a:lnSpc>
            </a:pPr>
            <a:r>
              <a:rPr lang="en-US" sz="2298">
                <a:solidFill>
                  <a:srgbClr val="A6A6A6"/>
                </a:solidFill>
                <a:latin typeface="Baloo"/>
                <a:ea typeface="Baloo"/>
                <a:cs typeface="Baloo"/>
                <a:sym typeface="Baloo"/>
              </a:rPr>
              <a:t>TEXTO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B0FCE587-6810-4B9F-8CC6-ED80D4ECB7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1" t="12070" r="3581" b="3361"/>
          <a:stretch/>
        </p:blipFill>
        <p:spPr>
          <a:xfrm>
            <a:off x="2125227" y="1113473"/>
            <a:ext cx="16220243" cy="821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589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6600</TotalTime>
  <Words>451</Words>
  <Application>Microsoft Office PowerPoint</Application>
  <PresentationFormat>Personalizado</PresentationFormat>
  <Paragraphs>115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4" baseType="lpstr">
      <vt:lpstr>Baloo</vt:lpstr>
      <vt:lpstr>Arial Bold</vt:lpstr>
      <vt:lpstr>Calibri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PLANTILLA</dc:title>
  <dc:creator>Personal</dc:creator>
  <cp:lastModifiedBy>Cecilia Luca Escobar Vekeman</cp:lastModifiedBy>
  <cp:revision>25</cp:revision>
  <dcterms:created xsi:type="dcterms:W3CDTF">2006-08-16T00:00:00Z</dcterms:created>
  <dcterms:modified xsi:type="dcterms:W3CDTF">2026-04-08T10:02:36Z</dcterms:modified>
  <dc:identifier>DAHEQQt8WWs</dc:identifier>
</cp:coreProperties>
</file>