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54D68-1090-4ACA-80C1-2DBA78AB6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52B761-C60B-4DC8-8F2E-09BAE14F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E4FB4F-E27F-44FC-9D1C-B18B9EBA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790A5-1282-4130-A3A5-35246CB0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E8843-5AE4-4272-BB84-740B8932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13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85E0B-33CE-4E73-8268-F41DED96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C5F7B6-7309-4917-A4E7-482D47A78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F40BF6-F0D8-4F53-BF74-BF2F1C98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E9365D-2BEF-4490-9718-40E08165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B2B42-8AD7-43E7-8DC9-5D3FFB82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724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BE4E91-F417-4F59-964D-00CD454A3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AA023D-BF23-47AF-B82C-810EA7AAE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54ACCE-79EB-49D7-A314-7D2DC88F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DEA9F-F418-4438-84B1-23E0FF8A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3F82E0-2E24-4542-A9B4-2173F647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48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1A15A-8F93-49EB-9615-08DA7908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8C250A-76A7-457C-8CE3-2CFC92234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FF57D-0AAF-480C-AD0B-236B80D6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04CDCA-91A8-4F51-8612-FF399521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92048-B09C-4EE1-83E8-43F813E7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76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48662-CE79-4D4F-A627-BDAC97A5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F71F02-164E-4692-9683-38641764D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A5CF-1F0F-4E91-9E3C-8138B2D5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65044-D363-4185-9A5D-EE7DC622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F2331-876E-49B3-97C2-8B8699CD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64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4245A-5D7E-445C-9542-51D305C4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942E5-500D-4095-9D16-90E941752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9E5AE5-1A9A-466E-8526-51CE0AD04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52DF8C-12D3-42B5-AEBF-33ED7A24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5D5745-40E8-491B-8D5A-138C9D5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F53BF7-33C4-43BF-B6D4-1AA9B125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0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CCACC-EFD7-4483-8D64-AA6C58D8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5CF059-95BB-421A-A883-66C8F57F0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F88A8-0D4B-4864-B5BB-24583E595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7D2FE3-3D38-4ED8-AAE4-E75378CEE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950C9C-121C-4789-BF59-741B8F0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CC0E97-461C-43D2-8BFF-C5938AB5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9C662E-009D-4692-BB12-866BA73C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B4DEA0-8C63-40E0-A3BC-D4924DB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37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F3E4B-701F-4497-A591-FB6B66D8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FF7A95-ECF5-4757-B7BA-A240984C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497980-0B52-4833-B8B4-5100E599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E443BA-5993-4BC0-AACD-114D27E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46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D0013D-6F1F-4026-B191-9FD2AA3B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B2DBB2-D1F9-4672-9DE8-26678769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C3CBE7-EC8A-47A2-85A6-24C317F0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49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8A-F9B0-4E5D-87FA-1520F4F3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E5E72-75C8-443A-A71C-8F49C11F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93722E-0D17-4808-9FD0-FA7A4D7AF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F639D-0CB9-4F15-9AC2-37D60238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AA5511-3A1F-4A56-A1C7-8309AC9E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7A1E2-6506-4B62-BCF9-53025B5D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763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E2687-F6B3-42CB-8545-862CA59F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F3E49D-3C7A-41B9-A6F8-58CF8D970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3601D-32BC-4541-A939-AB3A8E3BD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AD21F-E65C-4F7A-89C9-2EE321FE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A17E5E-A1A8-4877-82B6-B793E23F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5CB02B-83B9-4A9F-9362-274AB80A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3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C2972E-1C08-4C43-B107-85BC94E3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168397-8E1F-4FB3-AB29-FA71E37B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E150A7-A367-4770-870A-4E2764835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6F34-2540-4B82-9E69-0971129D5A6F}" type="datetimeFigureOut">
              <a:rPr lang="es-CO" smtClean="0"/>
              <a:t>19/06/2026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B51DF-D758-4ECB-A369-AB78C9C7A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31234-22D6-425F-BEE2-ED23D7FB2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E9AA-2592-464D-8973-CAB2DF10D4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47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rco normativo educativo en Colombia con autor y fecha">
            <a:extLst>
              <a:ext uri="{FF2B5EF4-FFF2-40B4-BE49-F238E27FC236}">
                <a16:creationId xmlns:a16="http://schemas.microsoft.com/office/drawing/2014/main" id="{A624C1EC-61DC-4C19-9727-4C96970B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conceptual política educativa corregido">
            <a:extLst>
              <a:ext uri="{FF2B5EF4-FFF2-40B4-BE49-F238E27FC236}">
                <a16:creationId xmlns:a16="http://schemas.microsoft.com/office/drawing/2014/main" id="{EDBB0320-9D46-43F5-ACE4-FE91784F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2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rmas educativas en Colombia">
            <a:extLst>
              <a:ext uri="{FF2B5EF4-FFF2-40B4-BE49-F238E27FC236}">
                <a16:creationId xmlns:a16="http://schemas.microsoft.com/office/drawing/2014/main" id="{597909B9-F9F5-4403-958D-C30E86F5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7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y General de Educación 1994">
            <a:extLst>
              <a:ext uri="{FF2B5EF4-FFF2-40B4-BE49-F238E27FC236}">
                <a16:creationId xmlns:a16="http://schemas.microsoft.com/office/drawing/2014/main" id="{AC3461A8-2C18-4826-9866-4C1180CB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6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y 715 de 2001 educación">
            <a:extLst>
              <a:ext uri="{FF2B5EF4-FFF2-40B4-BE49-F238E27FC236}">
                <a16:creationId xmlns:a16="http://schemas.microsoft.com/office/drawing/2014/main" id="{F3D6946E-2D3E-4D13-AF7A-9B2973D6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7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reto Único Reglamentario 1075 de 2015">
            <a:extLst>
              <a:ext uri="{FF2B5EF4-FFF2-40B4-BE49-F238E27FC236}">
                <a16:creationId xmlns:a16="http://schemas.microsoft.com/office/drawing/2014/main" id="{702A49EE-7C71-4936-8D7E-4565FAAF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0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tros instrumentos educativos relevantes">
            <a:extLst>
              <a:ext uri="{FF2B5EF4-FFF2-40B4-BE49-F238E27FC236}">
                <a16:creationId xmlns:a16="http://schemas.microsoft.com/office/drawing/2014/main" id="{EADF363C-5B28-4535-9BED-23CAADA9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2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orrección texto síntesis normativa educación Colombia">
            <a:extLst>
              <a:ext uri="{FF2B5EF4-FFF2-40B4-BE49-F238E27FC236}">
                <a16:creationId xmlns:a16="http://schemas.microsoft.com/office/drawing/2014/main" id="{8839D651-4DDE-4332-9072-43518AD4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23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jfua61@gmail.com</dc:creator>
  <cp:lastModifiedBy>jfua61@gmail.com</cp:lastModifiedBy>
  <cp:revision>3</cp:revision>
  <dcterms:created xsi:type="dcterms:W3CDTF">2026-05-04T20:25:17Z</dcterms:created>
  <dcterms:modified xsi:type="dcterms:W3CDTF">2026-06-20T01:46:10Z</dcterms:modified>
</cp:coreProperties>
</file>