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BAC995-F2E4-4E35-8E5B-3571A4DE95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027E7FF-0710-40CC-AF6F-6368BA240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F805C2-8622-4323-BF36-253A38CE2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D0F70F-051C-4CDF-A0C4-20421D19E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77AFECC-F1E5-49A8-A67B-7F5628624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625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E54468-38A7-4FFF-AAAB-E4D81B47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C2E2AF5-BD26-4B7E-B13F-96A380771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5AAFDB-D610-47EF-8906-17B6AD4A3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846BBE-BD7D-42BF-AA81-3AE3600FB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AC9F4E-ACFA-4450-9D32-780BE0E82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3696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365C08D-FAB1-4CD4-AF47-1E00B2865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E933ED5-FB5B-4A5C-AA9D-F6F683AAA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D3C642-49F0-44DD-B510-68044142D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918759-E4D5-4D4E-80AF-FA0D89982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05A60E-66CE-44B5-ACEE-31693A0C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4586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726868-233D-4569-8292-FED2F615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BE518E-27BE-43E8-82F8-A7A6EDB6A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A71C08-778D-413D-A839-3429D2EF5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89BA5E-66E0-465F-B5EA-796E5DE79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BEDDF9-FC74-4A15-928E-8BC5C74BB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074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C3B0EB-32A3-4E2B-8090-CF5C034EB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A1EA74-116C-4B44-8679-F03093432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7968E9-7870-4501-B214-6B31D8814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4A2994-9017-48E5-9339-8911D964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3092D91-222B-47F0-8CE1-118BFA76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9831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F60597-3BE5-470A-846C-62AD80058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3D0F25-034E-4C8A-B10C-D840B6D51C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5F7C84B-C8A1-4500-9A53-C4B8B5E7BC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FE5E19-19E2-4952-ADC7-F18859840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B29FFF-C635-4C09-A18E-74895B5EF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9EB2906-5B89-4F1D-A69D-E7A37A34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7310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47E5D5-F10B-410E-AD0D-8ACFCEE2D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67CD98-7E80-4469-BEB2-EAAD52386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98E385-3DCF-45F7-9147-3936F559F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25ACDCB-1BC8-4392-AC0C-DC0AF789CC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1EA18C7-6A34-44A3-9A82-0CBF20B75C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394A13-8686-41EB-A910-E4300E2E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C81C649-0F8C-4FA9-9E85-2064F92A2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EB2159D-390F-4619-8B78-7E8CE956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8332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78428F-E2BE-4F08-A11F-E78C3E489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BCB4859-135F-4F00-A0AF-49C504974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BA5607-3D03-4D63-A731-9C3231119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6E5D282-66AD-45E8-9C22-93CCE8D1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9550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ADF4099-7B2B-44F5-91E1-3F4F949AC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1D9667D-87BD-469A-9A14-8F5AC61A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E87A277-0570-462E-9B3C-A354EACC7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753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591C81-AA4D-4B12-8E05-78D0C8E3D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AF31BFE-DE3A-45FF-BC22-C0066B1AE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12ADF9-B1CF-412E-83FD-6B9ABDDCF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6B1F4F-0B29-4F9B-9A9C-99CB07899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E59E6E-BE62-4F33-8570-F0AF19812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657F6E-F9E0-463C-9B1F-7B5E1B6DF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089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63E284-16FE-44DB-BB6D-0171A62C5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99F1-DCB7-437D-BE9E-AC5C020964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A92062-AB9B-4964-BF90-5871F0314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2149DB3-84FF-4F36-9AD2-67978BBD2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1A7E64-FEE7-4157-800B-837CE7A2D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D8D92F-458A-438B-B134-CAC5A2D7A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0483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F8910B2-085C-4122-8A63-612283A7A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BF88C21-D43D-4573-9E24-72214A709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06620BB-88AD-4F3B-A9B8-D4803A310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4AFF9-393D-450E-B13B-3E5E1782D77E}" type="datetimeFigureOut">
              <a:rPr lang="es-CO" smtClean="0"/>
              <a:t>22/06/2026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EABFB0-9BC7-4055-A8CD-02C4397E7F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69FE83-4413-4246-9051-51AF16CAB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E4EFC-F6BD-4F31-A02E-2CF996BD998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4272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53DCAB-F8A7-4CA3-919B-7A23249AD2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DC4510-C2F9-4CB1-B3C7-E4ADD41974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 descr="Acetato de Portada Ley 115 de 1994">
            <a:extLst>
              <a:ext uri="{FF2B5EF4-FFF2-40B4-BE49-F238E27FC236}">
                <a16:creationId xmlns:a16="http://schemas.microsoft.com/office/drawing/2014/main" id="{7E6800EA-FB37-4206-B6F2-EA2D1CFAE91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6434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VII Ley 115 de 1994">
            <a:extLst>
              <a:ext uri="{FF2B5EF4-FFF2-40B4-BE49-F238E27FC236}">
                <a16:creationId xmlns:a16="http://schemas.microsoft.com/office/drawing/2014/main" id="{07ACE583-B3C1-43F6-AF01-3E63B49EEDF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9896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VIII Ley 115 de 1994">
            <a:extLst>
              <a:ext uri="{FF2B5EF4-FFF2-40B4-BE49-F238E27FC236}">
                <a16:creationId xmlns:a16="http://schemas.microsoft.com/office/drawing/2014/main" id="{F0F9D9F1-3978-4663-AF64-D293E685753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90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IX Ley 115 de 1994">
            <a:extLst>
              <a:ext uri="{FF2B5EF4-FFF2-40B4-BE49-F238E27FC236}">
                <a16:creationId xmlns:a16="http://schemas.microsoft.com/office/drawing/2014/main" id="{767F119E-FA90-4AB6-A800-FE7B7F18E51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201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X Ley 115 de 1994">
            <a:extLst>
              <a:ext uri="{FF2B5EF4-FFF2-40B4-BE49-F238E27FC236}">
                <a16:creationId xmlns:a16="http://schemas.microsoft.com/office/drawing/2014/main" id="{E6AA7903-E347-47EC-832F-18B4919F3D7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5" y="0"/>
            <a:ext cx="1203063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5523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ED21558-C569-4216-9912-C83BE0F28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53" y="215153"/>
            <a:ext cx="11362765" cy="637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I Ley 115 de 1994">
            <a:extLst>
              <a:ext uri="{FF2B5EF4-FFF2-40B4-BE49-F238E27FC236}">
                <a16:creationId xmlns:a16="http://schemas.microsoft.com/office/drawing/2014/main" id="{374454F3-7BFB-499A-9BF9-C2E4243F95A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343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FB582644-5D8D-4831-A207-25D4F8B1B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7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rrección de texto: Desarrollo integral">
            <a:extLst>
              <a:ext uri="{FF2B5EF4-FFF2-40B4-BE49-F238E27FC236}">
                <a16:creationId xmlns:a16="http://schemas.microsoft.com/office/drawing/2014/main" id="{E88EFE68-961B-474E-9431-93A828CDE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58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III Ley 115 de 1994">
            <a:extLst>
              <a:ext uri="{FF2B5EF4-FFF2-40B4-BE49-F238E27FC236}">
                <a16:creationId xmlns:a16="http://schemas.microsoft.com/office/drawing/2014/main" id="{000762E6-BC09-48D4-A64B-24FDBB38888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100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rrección de texto: Inclusión y diversidad">
            <a:extLst>
              <a:ext uri="{FF2B5EF4-FFF2-40B4-BE49-F238E27FC236}">
                <a16:creationId xmlns:a16="http://schemas.microsoft.com/office/drawing/2014/main" id="{88529BC3-2B3D-4C4E-9B50-2C5965254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043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V Ley 115 de 1994">
            <a:extLst>
              <a:ext uri="{FF2B5EF4-FFF2-40B4-BE49-F238E27FC236}">
                <a16:creationId xmlns:a16="http://schemas.microsoft.com/office/drawing/2014/main" id="{8DE75E2D-2F7B-4C2E-BF32-47A4A7F5159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4539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cetato Bloque VI Ley 115 de 1994">
            <a:extLst>
              <a:ext uri="{FF2B5EF4-FFF2-40B4-BE49-F238E27FC236}">
                <a16:creationId xmlns:a16="http://schemas.microsoft.com/office/drawing/2014/main" id="{49EDD543-E752-4A29-A806-C0262414D14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034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0</Words>
  <Application>Microsoft Office PowerPoint</Application>
  <PresentationFormat>Panorámica</PresentationFormat>
  <Paragraphs>0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jfua61@gmail.com</dc:creator>
  <cp:lastModifiedBy>jfua61@gmail.com</cp:lastModifiedBy>
  <cp:revision>5</cp:revision>
  <dcterms:created xsi:type="dcterms:W3CDTF">2026-05-22T14:22:03Z</dcterms:created>
  <dcterms:modified xsi:type="dcterms:W3CDTF">2026-06-22T20:06:13Z</dcterms:modified>
</cp:coreProperties>
</file>