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9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83173C7-F374-45E5-9A18-ABF30FC4AF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EC3D658-D71A-4550-B741-EF49E57D67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C712A87-D0E0-4A99-9AA1-9BD5DDBE1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F4FB8-1B0E-4DC5-9312-F6B335FD90F4}" type="datetimeFigureOut">
              <a:rPr lang="es-CO" smtClean="0"/>
              <a:t>23/06/2026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47052B8-B241-44A4-9876-BB63BD427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11C74F1-2CFF-45E8-9C26-AE75808A1A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7F37C-D323-4A77-910E-4BBE1D879D7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535479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CE59CE9-14D6-4DB5-ABAC-3C84AC1136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E43FDE4-0A60-47B3-ABB9-26C23C90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5B9F3C5-3627-4E18-9432-4EB99E1BC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F4FB8-1B0E-4DC5-9312-F6B335FD90F4}" type="datetimeFigureOut">
              <a:rPr lang="es-CO" smtClean="0"/>
              <a:t>23/06/2026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AEAD239-45B1-4A4D-AB38-31E03EA84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5CF1FB-0068-4726-8ACB-C63B1B2AC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7F37C-D323-4A77-910E-4BBE1D879D7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46697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05C82748-6685-4E04-9A65-B4E32CAFE97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177DC81-E0D5-46F0-85D9-984B557EC1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9A87E5E-17F2-4E41-A6E0-DE5491AC06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F4FB8-1B0E-4DC5-9312-F6B335FD90F4}" type="datetimeFigureOut">
              <a:rPr lang="es-CO" smtClean="0"/>
              <a:t>23/06/2026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5FEC68B-1DDF-4853-BB86-066B054681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E41353D-5D5F-4FCC-8F5F-7EB51606F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7F37C-D323-4A77-910E-4BBE1D879D7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44088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F02870A-EA91-41ED-B337-01AA01CFE3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F0438FA-33E8-47E0-BE0B-B6AD12C4E3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D617476-07C5-41BA-A435-B1D6BC5ACA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F4FB8-1B0E-4DC5-9312-F6B335FD90F4}" type="datetimeFigureOut">
              <a:rPr lang="es-CO" smtClean="0"/>
              <a:t>23/06/2026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D725202-B7B6-40AC-9051-828E07170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741E250-9152-490C-BB12-7030DA5D9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7F37C-D323-4A77-910E-4BBE1D879D7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95376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343632C-56C0-4C7E-B76B-3BBCF05856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C82A847-A5FE-46C3-BA38-705A1FDC03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A6C7A6B-8A97-49CF-A3A1-E3466A63B9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F4FB8-1B0E-4DC5-9312-F6B335FD90F4}" type="datetimeFigureOut">
              <a:rPr lang="es-CO" smtClean="0"/>
              <a:t>23/06/2026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82D0C5C-8FD5-491A-857A-4E93480BB5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BCE623D-2EE6-4093-8C45-007D276BA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7F37C-D323-4A77-910E-4BBE1D879D7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74833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9E61B0D-2493-4423-9377-EF66FBA96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8ABD7A8-15CC-4A91-B44A-C7C3F8C27B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A3561E7-00B5-4292-90DE-64332480A9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84D8CA4-E6E5-4834-A274-C86FC3A2B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F4FB8-1B0E-4DC5-9312-F6B335FD90F4}" type="datetimeFigureOut">
              <a:rPr lang="es-CO" smtClean="0"/>
              <a:t>23/06/2026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A0FC14C-2A6E-4619-85B6-A90D7A7A0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950EBDF-C1B8-4A7A-ADF7-1C51E047A3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7F37C-D323-4A77-910E-4BBE1D879D7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64494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B228864-E891-46F5-996D-9A173831D3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5ACAB71-0480-4B68-952D-A15B1345EA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8D384AB-2186-440C-A1C5-B04C379599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99419781-D32B-48F0-ACEF-4472F9283C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9E41083-DA8D-4948-9BB3-36986FDAA4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FA24155-0B17-44A1-85EE-6ADB788BF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F4FB8-1B0E-4DC5-9312-F6B335FD90F4}" type="datetimeFigureOut">
              <a:rPr lang="es-CO" smtClean="0"/>
              <a:t>23/06/2026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81B5890C-9834-47F0-9D15-110DCBDFAA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58F9680E-83F8-468D-8C8B-0F97EA5DDA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7F37C-D323-4A77-910E-4BBE1D879D7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987183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FC4125-E29E-4D32-87B1-A2BC2AA1A1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A5119BC-0533-47DE-97F6-C4E6CF54A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F4FB8-1B0E-4DC5-9312-F6B335FD90F4}" type="datetimeFigureOut">
              <a:rPr lang="es-CO" smtClean="0"/>
              <a:t>23/06/2026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03C9174-42AE-48FE-8753-A276E6AE8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BEC8795A-D146-4FCB-B8F9-E6C48751E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7F37C-D323-4A77-910E-4BBE1D879D7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92326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11F3B2CF-BDD2-403E-86C4-B186F58831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F4FB8-1B0E-4DC5-9312-F6B335FD90F4}" type="datetimeFigureOut">
              <a:rPr lang="es-CO" smtClean="0"/>
              <a:t>23/06/2026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284F3A7A-D946-484D-8C97-4AC1F6AEB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ECF33A6E-41CA-42CE-8226-38AC298422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7F37C-D323-4A77-910E-4BBE1D879D7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091912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95981F0-0A52-4403-BBF8-69B5B554B8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97FB6E0-88D0-4442-B6A6-2F2E84A085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A662E2E-1797-47F7-8E16-7FA8DCE467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5BFFD1E-9E2E-4086-8EDC-1230993C5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F4FB8-1B0E-4DC5-9312-F6B335FD90F4}" type="datetimeFigureOut">
              <a:rPr lang="es-CO" smtClean="0"/>
              <a:t>23/06/2026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2891D21-25C9-4090-A17F-4FEB16B91C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4DB7109-4757-4E2A-BFD0-C48B6DF4F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7F37C-D323-4A77-910E-4BBE1D879D7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24113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8B81E5-0C10-4190-94A1-5725C90D21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0632CCF9-3A80-4107-A70F-937492CB0F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8A16DEE-EC71-4D7F-B093-1F999F0E3A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892ACFE-580D-4A45-9894-D8A719BC3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F4FB8-1B0E-4DC5-9312-F6B335FD90F4}" type="datetimeFigureOut">
              <a:rPr lang="es-CO" smtClean="0"/>
              <a:t>23/06/2026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4367F9F-203C-44F5-9D19-B9FB8A7DD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0B01F8E-AD32-4202-AF3B-BC30EB4D7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7F37C-D323-4A77-910E-4BBE1D879D7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67672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ADCD09AA-BCA5-4A96-906B-0BDF4CEEA7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B21B6FF-2198-4A98-825E-CCB7A8B97B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E7BF45C-0EDE-41F6-A81B-F9B25FA442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1F4FB8-1B0E-4DC5-9312-F6B335FD90F4}" type="datetimeFigureOut">
              <a:rPr lang="es-CO" smtClean="0"/>
              <a:t>23/06/2026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16E4FD8-9428-4D0B-868E-4E833EE38D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40A74B2-E67B-48D0-BC11-9009B980A7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A7F37C-D323-4A77-910E-4BBE1D879D7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49183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Diapositiva 1 Ley 715 de 2001 Portada">
            <a:extLst>
              <a:ext uri="{FF2B5EF4-FFF2-40B4-BE49-F238E27FC236}">
                <a16:creationId xmlns:a16="http://schemas.microsoft.com/office/drawing/2014/main" id="{FBDD5C8B-2577-46B3-ADF2-3893CC3CA867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911806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Diapositiva 2 Contexto histórico Ley 715 de 2001">
            <a:extLst>
              <a:ext uri="{FF2B5EF4-FFF2-40B4-BE49-F238E27FC236}">
                <a16:creationId xmlns:a16="http://schemas.microsoft.com/office/drawing/2014/main" id="{8FCBAAE7-F3C2-4640-8D64-6C9FF7910AC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71095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Diapositiva 3 Objeto de la Ley 715 de 2001">
            <a:extLst>
              <a:ext uri="{FF2B5EF4-FFF2-40B4-BE49-F238E27FC236}">
                <a16:creationId xmlns:a16="http://schemas.microsoft.com/office/drawing/2014/main" id="{D8AD6055-B4BC-47B8-9876-CCC2C63872FC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730356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Diapositiva 4 Competencias en educación Ley 715 de 2001">
            <a:extLst>
              <a:ext uri="{FF2B5EF4-FFF2-40B4-BE49-F238E27FC236}">
                <a16:creationId xmlns:a16="http://schemas.microsoft.com/office/drawing/2014/main" id="{BA4B3E87-6539-4006-8404-324EBF77047F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044214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Diapositiva 5 Recursos y financiación Ley 715 de 2001">
            <a:extLst>
              <a:ext uri="{FF2B5EF4-FFF2-40B4-BE49-F238E27FC236}">
                <a16:creationId xmlns:a16="http://schemas.microsoft.com/office/drawing/2014/main" id="{140D4FBC-B3F8-457C-B097-B678E00460B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36283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Diapositiva 6 Impacto en la carrera docente Ley 715 de 2001">
            <a:extLst>
              <a:ext uri="{FF2B5EF4-FFF2-40B4-BE49-F238E27FC236}">
                <a16:creationId xmlns:a16="http://schemas.microsoft.com/office/drawing/2014/main" id="{B176F8BC-3FA3-4EF7-B3F3-D87716B697F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94794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Diapositiva 7 Retos actuales Ley 715 de 2001">
            <a:extLst>
              <a:ext uri="{FF2B5EF4-FFF2-40B4-BE49-F238E27FC236}">
                <a16:creationId xmlns:a16="http://schemas.microsoft.com/office/drawing/2014/main" id="{7271C8B7-BCDF-4ECC-9324-4BB840BEB38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9930257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Panorámica</PresentationFormat>
  <Paragraphs>0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jfua61@gmail.com</dc:creator>
  <cp:lastModifiedBy>jfua61@gmail.com</cp:lastModifiedBy>
  <cp:revision>1</cp:revision>
  <dcterms:created xsi:type="dcterms:W3CDTF">2026-06-24T01:11:39Z</dcterms:created>
  <dcterms:modified xsi:type="dcterms:W3CDTF">2026-06-24T01:12:05Z</dcterms:modified>
</cp:coreProperties>
</file>