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57" r:id="rId3"/>
    <p:sldId id="267" r:id="rId4"/>
    <p:sldId id="258" r:id="rId5"/>
    <p:sldId id="259" r:id="rId6"/>
    <p:sldId id="260" r:id="rId7"/>
    <p:sldId id="261" r:id="rId8"/>
    <p:sldId id="262" r:id="rId9"/>
    <p:sldId id="264" r:id="rId10"/>
    <p:sldId id="266" r:id="rId11"/>
    <p:sldId id="265" r:id="rId12"/>
    <p:sldId id="263" r:id="rId13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9DF35E8-6941-4A67-AD52-A90B0E31CA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8F6EB6B-DF92-47B3-90BB-744F98A840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9187B04-679A-4E62-B6C7-8CF395FEA8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A555F-4332-405C-8A2C-4BFD0C1D88C0}" type="datetimeFigureOut">
              <a:rPr lang="es-CO" smtClean="0"/>
              <a:t>10/07/2026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DAB1379-572B-44BC-9FD0-CFBC61A53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693A371-57B0-4C0E-AE5F-8B99ABD1E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C08B-F1FD-4183-8594-B14E93EE6CC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67718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F8C6B43-90FA-4D8C-ACA3-A8A7C3710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650CB94-21A9-4131-94A0-F252AEE76C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6706331-BFAF-46CF-98BF-3D9DA317C0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A555F-4332-405C-8A2C-4BFD0C1D88C0}" type="datetimeFigureOut">
              <a:rPr lang="es-CO" smtClean="0"/>
              <a:t>10/07/2026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271DB18-C680-4928-A066-0A1CE4315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B9CE751-DDA8-4E9C-9051-4E561396F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C08B-F1FD-4183-8594-B14E93EE6CC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42553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E59AA58-7F7B-41F3-A554-93A8CD9C9E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53D3E19-BF68-4491-BA1B-D7BF1F7C74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7065C78-1B64-4674-AD83-CA7CF40862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A555F-4332-405C-8A2C-4BFD0C1D88C0}" type="datetimeFigureOut">
              <a:rPr lang="es-CO" smtClean="0"/>
              <a:t>10/07/2026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CEC963F-568A-4281-87E3-33064DB3D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B21E705-3E2C-42F5-B644-B376D13C3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C08B-F1FD-4183-8594-B14E93EE6CC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04516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4D27E5-8AA1-4976-9676-14399FEB3B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0A9B3DB-8017-4DCF-BA9C-20A759B529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AFEB606-CD4E-4284-91A5-D2DF48BA13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A555F-4332-405C-8A2C-4BFD0C1D88C0}" type="datetimeFigureOut">
              <a:rPr lang="es-CO" smtClean="0"/>
              <a:t>10/07/2026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370A8CC-6861-42BA-B4C0-697CBF768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AE6E03E-B0DE-45BB-AFF3-A880180E63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C08B-F1FD-4183-8594-B14E93EE6CC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15178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84070F-5C65-4DC3-B3CF-085D618A7B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15C4F66-BF25-443A-B569-A960301D74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049AA62-D0BB-48F6-A088-AEA70D2E18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A555F-4332-405C-8A2C-4BFD0C1D88C0}" type="datetimeFigureOut">
              <a:rPr lang="es-CO" smtClean="0"/>
              <a:t>10/07/2026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D5A1690-9A5F-4649-AC09-44209E26A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268D339-CC2C-4784-9535-062692461C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C08B-F1FD-4183-8594-B14E93EE6CC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25909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15EC283-82E4-49C6-95CE-B2A352806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1A4DC39-CA56-48AD-8D56-5B7DA803A5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EAB62E9-FCB1-4CB5-B8D7-080A513745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D1A5161-D94C-4247-B88C-C9987F73C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A555F-4332-405C-8A2C-4BFD0C1D88C0}" type="datetimeFigureOut">
              <a:rPr lang="es-CO" smtClean="0"/>
              <a:t>10/07/2026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7D4C5E9-3CF2-466E-A275-1C85FEA24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678AC09-0B4D-477B-A62B-180CAD8217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C08B-F1FD-4183-8594-B14E93EE6CC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87648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E91A72E-FFBB-4110-86E7-817E28CDE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E8112C4-1493-4C33-B616-639C30C23D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8C96A72-B6C9-4316-9FDE-356444A12D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3608B80E-5F5A-46C1-9310-C98DA5935B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D9C80500-5F66-4C98-B935-76D4257A44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2E26581C-14B7-4A01-AF46-9FC8EB1EB1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A555F-4332-405C-8A2C-4BFD0C1D88C0}" type="datetimeFigureOut">
              <a:rPr lang="es-CO" smtClean="0"/>
              <a:t>10/07/2026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44CA3BC-B89F-422B-992D-F2369BF21B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14ADF4BB-094F-4485-B18B-288AFE658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C08B-F1FD-4183-8594-B14E93EE6CC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62367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1533F91-5B0E-4EFD-8606-B4D779A235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E693C87-CD65-4356-842A-06E5424A2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A555F-4332-405C-8A2C-4BFD0C1D88C0}" type="datetimeFigureOut">
              <a:rPr lang="es-CO" smtClean="0"/>
              <a:t>10/07/2026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7C16D2C-A85D-4004-A52E-E4BC3A11BD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092073D-DB7D-4EC6-AEE0-5B409F1DC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C08B-F1FD-4183-8594-B14E93EE6CC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28432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50529AF-B5F1-4478-B850-29C9ACD639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A555F-4332-405C-8A2C-4BFD0C1D88C0}" type="datetimeFigureOut">
              <a:rPr lang="es-CO" smtClean="0"/>
              <a:t>10/07/2026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73AB34D6-4CE9-40C2-B84D-60C9FD379C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91B17D0-2BCC-4EB0-BF8B-90347603F7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C08B-F1FD-4183-8594-B14E93EE6CC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68076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4C3A2F3-C79B-433A-A5F3-5A68717564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6991FC2-94AA-4A12-A8EB-3C8A7477FB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F26805E-94EA-4D3D-900D-57EB853CA1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62E30F8-440C-449B-A4E7-2FFE1DDD7D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A555F-4332-405C-8A2C-4BFD0C1D88C0}" type="datetimeFigureOut">
              <a:rPr lang="es-CO" smtClean="0"/>
              <a:t>10/07/2026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6430D44-DE49-40BF-93F1-60522BBBA1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42A3855-75F5-473F-A107-154713334C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C08B-F1FD-4183-8594-B14E93EE6CC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7565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8CEB4D-2074-44E7-A00C-53CF00D3E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22D819E3-10A8-47A1-A3BC-35F88EDEDD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EB430D-2227-4B94-870A-455FE0E21D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C990A26-470C-4789-B389-5E86735E1B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A555F-4332-405C-8A2C-4BFD0C1D88C0}" type="datetimeFigureOut">
              <a:rPr lang="es-CO" smtClean="0"/>
              <a:t>10/07/2026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4471DE5-99D6-4AB0-9AE8-3DB4A03B0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6D544A1-A75E-4C9E-A115-603B00D82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C08B-F1FD-4183-8594-B14E93EE6CC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05562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8C7B9A0-E791-4335-8EF9-89449332A6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D00F94E-7E1A-46C5-B395-5EFE18EFC6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0FF3E12-F230-468F-BB27-56BD62A8C5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AA555F-4332-405C-8A2C-4BFD0C1D88C0}" type="datetimeFigureOut">
              <a:rPr lang="es-CO" smtClean="0"/>
              <a:t>10/07/2026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FE5B5D1-9477-48F4-AA74-09206268B4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4358A57-9025-4FA3-B033-F7288C409E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86C08B-F1FD-4183-8594-B14E93EE6CC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14236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C60A7636-3C41-4654-A9D4-8A425F902A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1209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Imagen 31">
            <a:extLst>
              <a:ext uri="{FF2B5EF4-FFF2-40B4-BE49-F238E27FC236}">
                <a16:creationId xmlns:a16="http://schemas.microsoft.com/office/drawing/2014/main" id="{774FCC6E-0648-43BF-A984-E994307E2D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463" y="623316"/>
            <a:ext cx="11233243" cy="561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3337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Conclusión Estatuto Docente Colombia">
            <a:extLst>
              <a:ext uri="{FF2B5EF4-FFF2-40B4-BE49-F238E27FC236}">
                <a16:creationId xmlns:a16="http://schemas.microsoft.com/office/drawing/2014/main" id="{A58AB623-3423-408A-8D08-5BB49C8DB37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732175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3694A79A-FCC9-4B0E-ACAA-58C933B368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365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Acetato Estatuto Docente corregido con texto 'Compilado en el decreto 1075 de 2015'">
            <a:extLst>
              <a:ext uri="{FF2B5EF4-FFF2-40B4-BE49-F238E27FC236}">
                <a16:creationId xmlns:a16="http://schemas.microsoft.com/office/drawing/2014/main" id="{6B905A84-C0A5-4010-8C34-E6D9FB23D3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3323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64616540-B846-4570-A2B5-D4A6255885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490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Principios del Estatuto Docente">
            <a:extLst>
              <a:ext uri="{FF2B5EF4-FFF2-40B4-BE49-F238E27FC236}">
                <a16:creationId xmlns:a16="http://schemas.microsoft.com/office/drawing/2014/main" id="{40F240A2-039B-466D-8D23-2CA14266F54B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569353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C3E2CE8-96DE-4DC2-8ACD-E2EDF54E57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8955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406A6944-8489-4DB4-8AEB-D8FF7C4784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5273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550B5655-7D30-447C-B32D-37987B8341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9384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Ascensos y reubicación salarial docente">
            <a:extLst>
              <a:ext uri="{FF2B5EF4-FFF2-40B4-BE49-F238E27FC236}">
                <a16:creationId xmlns:a16="http://schemas.microsoft.com/office/drawing/2014/main" id="{39841BAA-C400-431E-B471-A93A198C5663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134005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69BD61C3-245B-44C3-97C5-9B0621B989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0059" y="457200"/>
            <a:ext cx="5862916" cy="6145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88357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Panorámica</PresentationFormat>
  <Paragraphs>0</Paragraphs>
  <Slides>12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jfua61@gmail.com</dc:creator>
  <cp:lastModifiedBy>jfua61@gmail.com</cp:lastModifiedBy>
  <cp:revision>3</cp:revision>
  <dcterms:created xsi:type="dcterms:W3CDTF">2026-03-25T23:23:44Z</dcterms:created>
  <dcterms:modified xsi:type="dcterms:W3CDTF">2026-07-11T00:26:59Z</dcterms:modified>
</cp:coreProperties>
</file>