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681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98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960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911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83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89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263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878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0083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4614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6653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54FC9-5B3C-455E-9A5B-A847D25170AF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9EF5FA8-1F98-43EB-8F2E-8F76ED071C35}" type="slidenum">
              <a:rPr lang="es-CO" smtClean="0"/>
              <a:t>‹Nº›</a:t>
            </a:fld>
            <a:endParaRPr lang="es-CO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4627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B1516-CE16-47DB-8F37-836166CADB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LEY 715 DE 2001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EA2268-3969-4E6B-9240-0DD8BA37ED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7407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resentación Ley 715 de 2001">
            <a:extLst>
              <a:ext uri="{FF2B5EF4-FFF2-40B4-BE49-F238E27FC236}">
                <a16:creationId xmlns:a16="http://schemas.microsoft.com/office/drawing/2014/main" id="{E8ACCFFB-32E0-4ADE-B365-75B07C93093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7046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0A9A93-E3AA-493A-8A9A-8C7AE4C43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RESPONDA: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AD7F06-DCC4-4CB5-B22E-4375A63D2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MX" dirty="0"/>
              <a:t>1 ¿Cuál es el objetivo principal de la Ley 715 de 2001?</a:t>
            </a:r>
          </a:p>
          <a:p>
            <a:pPr marL="0" indent="0">
              <a:buNone/>
            </a:pPr>
            <a:r>
              <a:rPr lang="es-MX" dirty="0"/>
              <a:t>A) Regular el transporte público.</a:t>
            </a:r>
          </a:p>
          <a:p>
            <a:pPr marL="0" indent="0">
              <a:buNone/>
            </a:pPr>
            <a:r>
              <a:rPr lang="es-MX" dirty="0"/>
              <a:t>B) Definir la distribución de recursos entre Nación y municipios.</a:t>
            </a:r>
          </a:p>
          <a:p>
            <a:pPr marL="0" indent="0">
              <a:buNone/>
            </a:pPr>
            <a:r>
              <a:rPr lang="es-MX" dirty="0"/>
              <a:t>C) Crear nuevos impuestos.</a:t>
            </a:r>
          </a:p>
          <a:p>
            <a:pPr marL="0" indent="0">
              <a:buNone/>
            </a:pPr>
            <a:r>
              <a:rPr lang="es-MX" dirty="0"/>
              <a:t>D) Regular el comercio internacional.</a:t>
            </a:r>
          </a:p>
          <a:p>
            <a:pPr marL="0" indent="0">
              <a:buNone/>
            </a:pPr>
            <a:r>
              <a:rPr lang="es-MX" dirty="0"/>
              <a:t>2. ¿Qué porcentaje del Sistema General de Participaciones (SGP) se destina a educación?</a:t>
            </a:r>
          </a:p>
          <a:p>
            <a:pPr marL="0" indent="0">
              <a:buNone/>
            </a:pPr>
            <a:r>
              <a:rPr lang="es-MX" dirty="0"/>
              <a:t>A) 24.5%</a:t>
            </a:r>
          </a:p>
          <a:p>
            <a:pPr marL="0" indent="0">
              <a:buNone/>
            </a:pPr>
            <a:r>
              <a:rPr lang="es-MX" dirty="0"/>
              <a:t>B) 17%</a:t>
            </a:r>
          </a:p>
          <a:p>
            <a:pPr marL="0" indent="0">
              <a:buNone/>
            </a:pPr>
            <a:r>
              <a:rPr lang="es-MX" dirty="0"/>
              <a:t>C) 58.5%</a:t>
            </a:r>
          </a:p>
          <a:p>
            <a:pPr marL="0" indent="0">
              <a:buNone/>
            </a:pPr>
            <a:r>
              <a:rPr lang="es-MX" dirty="0"/>
              <a:t>D) 50%</a:t>
            </a:r>
          </a:p>
          <a:p>
            <a:pPr marL="0" indent="0">
              <a:buNone/>
            </a:pPr>
            <a:endParaRPr lang="es-MX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66278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8331D-ED46-4EFE-98CF-AB012C95C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CO" sz="32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RESPONDA: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5C0FCA-BBA2-45F3-82A5-B2577DF35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MX" dirty="0"/>
              <a:t>3. ¿Quién administra directamente los colegios y hospitales según la Ley 715?</a:t>
            </a:r>
          </a:p>
          <a:p>
            <a:pPr marL="0" indent="0">
              <a:buNone/>
            </a:pPr>
            <a:r>
              <a:rPr lang="es-MX" dirty="0"/>
              <a:t>A) El Gobierno Nacional.</a:t>
            </a:r>
          </a:p>
          <a:p>
            <a:pPr marL="0" indent="0">
              <a:buNone/>
            </a:pPr>
            <a:r>
              <a:rPr lang="es-MX" dirty="0"/>
              <a:t>B) Los departamentos.</a:t>
            </a:r>
          </a:p>
          <a:p>
            <a:pPr marL="0" indent="0">
              <a:buNone/>
            </a:pPr>
            <a:r>
              <a:rPr lang="es-MX" dirty="0"/>
              <a:t>C) Los municipios.</a:t>
            </a:r>
          </a:p>
          <a:p>
            <a:pPr marL="0" indent="0">
              <a:buNone/>
            </a:pPr>
            <a:r>
              <a:rPr lang="es-MX" dirty="0"/>
              <a:t>D) Las universidades.</a:t>
            </a:r>
          </a:p>
          <a:p>
            <a:pPr marL="0" indent="0">
              <a:buNone/>
            </a:pPr>
            <a:r>
              <a:rPr lang="es-MX" dirty="0"/>
              <a:t>4. ¿Cuál de los siguientes sectores recibe parte del 17% del SGP?</a:t>
            </a:r>
          </a:p>
          <a:p>
            <a:pPr marL="0" indent="0">
              <a:buNone/>
            </a:pPr>
            <a:r>
              <a:rPr lang="es-MX" dirty="0"/>
              <a:t>A) Transporte aéreo.</a:t>
            </a:r>
          </a:p>
          <a:p>
            <a:pPr marL="0" indent="0">
              <a:buNone/>
            </a:pPr>
            <a:r>
              <a:rPr lang="es-MX" dirty="0"/>
              <a:t>B) Agua potable y saneamiento básico.</a:t>
            </a:r>
          </a:p>
          <a:p>
            <a:pPr marL="0" indent="0">
              <a:buNone/>
            </a:pPr>
            <a:r>
              <a:rPr lang="es-MX" dirty="0"/>
              <a:t>C) Defensa nacional.</a:t>
            </a:r>
          </a:p>
          <a:p>
            <a:pPr marL="0" indent="0">
              <a:buNone/>
            </a:pPr>
            <a:r>
              <a:rPr lang="es-MX" dirty="0"/>
              <a:t>D) Comercio exterior.</a:t>
            </a:r>
          </a:p>
          <a:p>
            <a:pPr marL="0" indent="0">
              <a:buNone/>
            </a:pPr>
            <a:endParaRPr lang="es-MX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4492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F497E6-1819-4458-8499-743E3829C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CO" sz="32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RESPONDA: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69B86A-826C-4CDE-96D6-70E6AE918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MX" dirty="0"/>
              <a:t>5. ¿Qué principio jurídico fortalece la Ley 715 de 2001?</a:t>
            </a:r>
          </a:p>
          <a:p>
            <a:pPr marL="0" indent="0">
              <a:buNone/>
            </a:pPr>
            <a:r>
              <a:rPr lang="es-MX" dirty="0"/>
              <a:t>A) Centralización.</a:t>
            </a:r>
          </a:p>
          <a:p>
            <a:pPr marL="0" indent="0">
              <a:buNone/>
            </a:pPr>
            <a:r>
              <a:rPr lang="es-MX" dirty="0"/>
              <a:t>B) Descentralización.</a:t>
            </a:r>
          </a:p>
          <a:p>
            <a:pPr marL="0" indent="0">
              <a:buNone/>
            </a:pPr>
            <a:r>
              <a:rPr lang="es-MX" dirty="0"/>
              <a:t>C) Privatización.</a:t>
            </a:r>
          </a:p>
          <a:p>
            <a:pPr marL="0" indent="0">
              <a:buNone/>
            </a:pPr>
            <a:r>
              <a:rPr lang="es-MX" dirty="0"/>
              <a:t>D) Globalización.</a:t>
            </a:r>
          </a:p>
          <a:p>
            <a:pPr marL="0" indent="0">
              <a:buNone/>
            </a:pPr>
            <a:r>
              <a:rPr lang="es-MX" dirty="0"/>
              <a:t>6. La Ley 715 de 2001 establece competencias diferenciadas entre departamentos y municipios.</a:t>
            </a:r>
          </a:p>
          <a:p>
            <a:pPr marL="0" indent="0">
              <a:buNone/>
            </a:pPr>
            <a:r>
              <a:rPr lang="es-MX" dirty="0"/>
              <a:t>¿Cuál es la principal función de los departamentos en la prestación de servicios de salud?</a:t>
            </a:r>
          </a:p>
          <a:p>
            <a:pPr marL="0" indent="0">
              <a:buNone/>
            </a:pPr>
            <a:r>
              <a:rPr lang="es-MX" dirty="0"/>
              <a:t>A) Administrar directamente hospitales locales.</a:t>
            </a:r>
          </a:p>
          <a:p>
            <a:pPr marL="0" indent="0">
              <a:buNone/>
            </a:pPr>
            <a:r>
              <a:rPr lang="es-MX" dirty="0"/>
              <a:t>B) Coordinar y apoyar técnicamente a los municipios.</a:t>
            </a:r>
          </a:p>
          <a:p>
            <a:pPr marL="0" indent="0">
              <a:buNone/>
            </a:pPr>
            <a:r>
              <a:rPr lang="es-MX" dirty="0"/>
              <a:t>C) Financiar exclusivamente programas de vacunación.</a:t>
            </a:r>
          </a:p>
          <a:p>
            <a:pPr marL="0" indent="0">
              <a:buNone/>
            </a:pPr>
            <a:r>
              <a:rPr lang="es-MX" dirty="0"/>
              <a:t>D) Contratar docentes para instituciones educativas.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0567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F5F8D2-50C2-4B80-ACB1-D02D4A079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RESPONDA: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7A1A67-1422-40A2-A644-3B13F8F74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MX" dirty="0"/>
              <a:t>7. La Ley 715 busca garantizar la equidad territorial en la distribución de recursos.</a:t>
            </a:r>
          </a:p>
          <a:p>
            <a:pPr marL="0" indent="0">
              <a:buNone/>
            </a:pPr>
            <a:r>
              <a:rPr lang="es-MX" dirty="0"/>
              <a:t>¿Cuál de los siguientes criterios se utiliza para asignar recursos a los municipios?</a:t>
            </a:r>
          </a:p>
          <a:p>
            <a:pPr marL="0" indent="0">
              <a:buNone/>
            </a:pPr>
            <a:r>
              <a:rPr lang="es-MX" dirty="0"/>
              <a:t>A) Número de empresas registradas.</a:t>
            </a:r>
          </a:p>
          <a:p>
            <a:pPr marL="0" indent="0">
              <a:buNone/>
            </a:pPr>
            <a:r>
              <a:rPr lang="es-MX" dirty="0"/>
              <a:t>B) Necesidades básicas insatisfechas y población atendida.</a:t>
            </a:r>
          </a:p>
          <a:p>
            <a:pPr marL="0" indent="0">
              <a:buNone/>
            </a:pPr>
            <a:r>
              <a:rPr lang="es-MX" dirty="0"/>
              <a:t>C) Nivel de exportaciones.</a:t>
            </a:r>
          </a:p>
          <a:p>
            <a:pPr marL="0" indent="0">
              <a:buNone/>
            </a:pPr>
            <a:r>
              <a:rPr lang="es-MX" dirty="0"/>
              <a:t>D) Cantidad de proyectos de infraestructura.</a:t>
            </a:r>
          </a:p>
          <a:p>
            <a:pPr marL="0" indent="0">
              <a:buNone/>
            </a:pPr>
            <a:r>
              <a:rPr lang="es-MX" dirty="0"/>
              <a:t>8. En el sector educativo, la Ley 715 asigna a los municipios la responsabilidad de:</a:t>
            </a:r>
          </a:p>
          <a:p>
            <a:pPr marL="0" indent="0">
              <a:buNone/>
            </a:pPr>
            <a:r>
              <a:rPr lang="es-MX" dirty="0"/>
              <a:t>A) Definir el currículo nacional.</a:t>
            </a:r>
          </a:p>
          <a:p>
            <a:pPr marL="0" indent="0">
              <a:buNone/>
            </a:pPr>
            <a:r>
              <a:rPr lang="es-MX" dirty="0"/>
              <a:t>B) Nombrar y administrar docentes en instituciones oficiales.</a:t>
            </a:r>
          </a:p>
          <a:p>
            <a:pPr marL="0" indent="0">
              <a:buNone/>
            </a:pPr>
            <a:r>
              <a:rPr lang="es-MX" dirty="0"/>
              <a:t>C) Financiar universidades públicas.</a:t>
            </a:r>
          </a:p>
          <a:p>
            <a:pPr marL="0" indent="0">
              <a:buNone/>
            </a:pPr>
            <a:r>
              <a:rPr lang="es-MX" dirty="0"/>
              <a:t>D) Regular la educación privada.</a:t>
            </a:r>
          </a:p>
          <a:p>
            <a:pPr marL="0" indent="0">
              <a:buNone/>
            </a:pPr>
            <a:endParaRPr lang="es-MX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37690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ED7594-A67F-450A-B2A1-AC00406D6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RESPONDA: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C20FDD-4170-4CA1-BD44-E7C5E90C7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9. ¿Cuál es uno de los principales retos de la implementación de la Ley 715 de 2001?</a:t>
            </a:r>
          </a:p>
          <a:p>
            <a:pPr marL="0" indent="0">
              <a:buNone/>
            </a:pPr>
            <a:r>
              <a:rPr lang="es-MX" dirty="0"/>
              <a:t>A) La centralización excesiva de recursos.</a:t>
            </a:r>
          </a:p>
          <a:p>
            <a:pPr marL="0" indent="0">
              <a:buNone/>
            </a:pPr>
            <a:r>
              <a:rPr lang="es-MX" dirty="0"/>
              <a:t>B) La insuficiencia de fondos frente a las necesidades locales.</a:t>
            </a:r>
          </a:p>
          <a:p>
            <a:pPr marL="0" indent="0">
              <a:buNone/>
            </a:pPr>
            <a:r>
              <a:rPr lang="es-MX" dirty="0"/>
              <a:t>C) La eliminación del sistema de salud subsidiado.</a:t>
            </a:r>
          </a:p>
          <a:p>
            <a:pPr marL="0" indent="0">
              <a:buNone/>
            </a:pPr>
            <a:r>
              <a:rPr lang="es-MX" dirty="0"/>
              <a:t>D) La desaparición de la educación pública.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0072391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</TotalTime>
  <Words>431</Words>
  <Application>Microsoft Office PowerPoint</Application>
  <PresentationFormat>Panorámica</PresentationFormat>
  <Paragraphs>53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Galería</vt:lpstr>
      <vt:lpstr>LEY 715 DE 2001</vt:lpstr>
      <vt:lpstr>Presentación de PowerPoint</vt:lpstr>
      <vt:lpstr>RESPONDA:</vt:lpstr>
      <vt:lpstr>RESPONDA:</vt:lpstr>
      <vt:lpstr>RESPONDA:</vt:lpstr>
      <vt:lpstr>RESPONDA:</vt:lpstr>
      <vt:lpstr>RESPONDA: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 715 DE 2001</dc:title>
  <dc:creator>jfua61@gmail.com</dc:creator>
  <cp:lastModifiedBy>jfua61@gmail.com</cp:lastModifiedBy>
  <cp:revision>1</cp:revision>
  <dcterms:created xsi:type="dcterms:W3CDTF">2026-05-15T22:57:25Z</dcterms:created>
  <dcterms:modified xsi:type="dcterms:W3CDTF">2026-05-15T23:00:57Z</dcterms:modified>
</cp:coreProperties>
</file>