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AC995-F2E4-4E35-8E5B-3571A4DE9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27E7FF-0710-40CC-AF6F-6368BA240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805C2-8622-4323-BF36-253A38CE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0F70F-051C-4CDF-A0C4-20421D19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7AFECC-F1E5-49A8-A67B-7F562862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625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54468-38A7-4FFF-AAAB-E4D81B47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2E2AF5-BD26-4B7E-B13F-96A380771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AAFDB-D610-47EF-8906-17B6AD4A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46BBE-BD7D-42BF-AA81-3AE3600F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C9F4E-ACFA-4450-9D32-780BE0E8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36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65C08D-FAB1-4CD4-AF47-1E00B2865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933ED5-FB5B-4A5C-AA9D-F6F683AA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D3C642-49F0-44DD-B510-68044142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918759-E4D5-4D4E-80AF-FA0D8998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5A60E-66CE-44B5-ACEE-31693A0C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58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26868-233D-4569-8292-FED2F615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E518E-27BE-43E8-82F8-A7A6EDB6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71C08-778D-413D-A839-3429D2E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9BA5E-66E0-465F-B5EA-796E5DE7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BEDDF9-FC74-4A15-928E-8BC5C74B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307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3B0EB-32A3-4E2B-8090-CF5C034E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A1EA74-116C-4B44-8679-F03093432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968E9-7870-4501-B214-6B31D881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A2994-9017-48E5-9339-8911D964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92D91-222B-47F0-8CE1-118BFA76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8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60597-3BE5-470A-846C-62AD8005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D0F25-034E-4C8A-B10C-D840B6D51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F7C84B-C8A1-4500-9A53-C4B8B5E7B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E5E19-19E2-4952-ADC7-F1885984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B29FFF-C635-4C09-A18E-74895B5E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B2906-5B89-4F1D-A69D-E7A37A34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31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7E5D5-F10B-410E-AD0D-8ACFCEE2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7CD98-7E80-4469-BEB2-EAAD5238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98E385-3DCF-45F7-9147-3936F559F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5ACDCB-1BC8-4392-AC0C-DC0AF789C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EA18C7-6A34-44A3-9A82-0CBF20B75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394A13-8686-41EB-A910-E4300E2E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81C649-0F8C-4FA9-9E85-2064F92A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B2159D-390F-4619-8B78-7E8CE956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3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8428F-E2BE-4F08-A11F-E78C3E48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CB4859-135F-4F00-A0AF-49C50497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BA5607-3D03-4D63-A731-9C323111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E5D282-66AD-45E8-9C22-93CCE8D1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5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F4099-7B2B-44F5-91E1-3F4F949A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D9667D-87BD-469A-9A14-8F5AC61A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87A277-0570-462E-9B3C-A354EACC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75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91C81-AA4D-4B12-8E05-78D0C8E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31BFE-DE3A-45FF-BC22-C0066B1AE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12ADF9-B1CF-412E-83FD-6B9ABDDC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6B1F4F-0B29-4F9B-9A9C-99CB0789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59E6E-BE62-4F33-8570-F0AF1981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657F6E-F9E0-463C-9B1F-7B5E1B6D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089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3E284-16FE-44DB-BB6D-0171A62C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8B99F1-DCB7-437D-BE9E-AC5C02096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A92062-AB9B-4964-BF90-5871F0314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149DB3-84FF-4F36-9AD2-67978BBD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1A7E64-FEE7-4157-800B-837CE7A2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D8D92F-458A-438B-B134-CAC5A2D7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048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8910B2-085C-4122-8A63-612283A7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F88C21-D43D-4573-9E24-72214A709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6620BB-88AD-4F3B-A9B8-D4803A310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AFF9-393D-450E-B13B-3E5E1782D77E}" type="datetimeFigureOut">
              <a:rPr lang="es-CO" smtClean="0"/>
              <a:t>22/05/2026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EABFB0-9BC7-4055-A8CD-02C4397E7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69FE83-4413-4246-9051-51AF16CAB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4EFC-F6BD-4F31-A02E-2CF996BD9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42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3DCAB-F8A7-4CA3-919B-7A23249AD2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DC4510-C2F9-4CB1-B3C7-E4ADD4197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Acetato de Portada Ley 115 de 1994">
            <a:extLst>
              <a:ext uri="{FF2B5EF4-FFF2-40B4-BE49-F238E27FC236}">
                <a16:creationId xmlns:a16="http://schemas.microsoft.com/office/drawing/2014/main" id="{7E6800EA-FB37-4206-B6F2-EA2D1CFAE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43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cetato Bloque VIII Ley 115 de 1994">
            <a:extLst>
              <a:ext uri="{FF2B5EF4-FFF2-40B4-BE49-F238E27FC236}">
                <a16:creationId xmlns:a16="http://schemas.microsoft.com/office/drawing/2014/main" id="{F0F9D9F1-3978-4663-AF64-D293E6857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cetato Bloque IX Ley 115 de 1994">
            <a:extLst>
              <a:ext uri="{FF2B5EF4-FFF2-40B4-BE49-F238E27FC236}">
                <a16:creationId xmlns:a16="http://schemas.microsoft.com/office/drawing/2014/main" id="{767F119E-FA90-4AB6-A800-FE7B7F18E5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0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cetato Bloque X Ley 115 de 1994">
            <a:extLst>
              <a:ext uri="{FF2B5EF4-FFF2-40B4-BE49-F238E27FC236}">
                <a16:creationId xmlns:a16="http://schemas.microsoft.com/office/drawing/2014/main" id="{E6AA7903-E347-47EC-832F-18B4919F3D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0"/>
            <a:ext cx="120306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52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58B9633-A714-4EA7-941F-BA91718D8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2992"/>
              </p:ext>
            </p:extLst>
          </p:nvPr>
        </p:nvGraphicFramePr>
        <p:xfrm>
          <a:off x="838200" y="524433"/>
          <a:ext cx="10515600" cy="58486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70948">
                  <a:extLst>
                    <a:ext uri="{9D8B030D-6E8A-4147-A177-3AD203B41FA5}">
                      <a16:colId xmlns:a16="http://schemas.microsoft.com/office/drawing/2014/main" val="1594609743"/>
                    </a:ext>
                  </a:extLst>
                </a:gridCol>
                <a:gridCol w="2851854">
                  <a:extLst>
                    <a:ext uri="{9D8B030D-6E8A-4147-A177-3AD203B41FA5}">
                      <a16:colId xmlns:a16="http://schemas.microsoft.com/office/drawing/2014/main" val="1596459117"/>
                    </a:ext>
                  </a:extLst>
                </a:gridCol>
                <a:gridCol w="2851854">
                  <a:extLst>
                    <a:ext uri="{9D8B030D-6E8A-4147-A177-3AD203B41FA5}">
                      <a16:colId xmlns:a16="http://schemas.microsoft.com/office/drawing/2014/main" val="2182793635"/>
                    </a:ext>
                  </a:extLst>
                </a:gridCol>
                <a:gridCol w="4040944">
                  <a:extLst>
                    <a:ext uri="{9D8B030D-6E8A-4147-A177-3AD203B41FA5}">
                      <a16:colId xmlns:a16="http://schemas.microsoft.com/office/drawing/2014/main" val="3743680414"/>
                    </a:ext>
                  </a:extLst>
                </a:gridCol>
              </a:tblGrid>
              <a:tr h="40245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LEY 115 DE 1994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5903033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TÍTULOS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Nombres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Páginas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Contenido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27092864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I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CO" sz="1200" b="1" dirty="0">
                          <a:effectLst/>
                        </a:rPr>
                        <a:t>Disposiciones preliminares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Objeto, servicio educativo, prestación, calidad y cubrimiento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47806004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Fines, Comunidad/Familia/Sociedad, Derecho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9795661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II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CO" sz="1200" b="1" dirty="0">
                          <a:effectLst/>
                        </a:rPr>
                        <a:t>Estructura del Sistema Educativo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9-45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Formal, no formal, informal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98284525"/>
                  </a:ext>
                </a:extLst>
              </a:tr>
              <a:tr h="421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III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Educación especial y poblaciones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46-71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Atención a la diversidad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9788768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IV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Organización y prestación del servicio educativo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72-90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</a:rPr>
                        <a:t>Autonomía, PEI,, Manual de convivencia, carrera docente, Estatuto, formación, derechos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2047401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V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Educandos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91-103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Formación, representantes, personero, permanencia en el establecimiento educativo, servicio social obligatorio, beneficios…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02297808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VI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 Educadores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10-137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Vinculación, Formación, Mejoramiento, Profesionalización, Instituciones formadoras, Carrera docente, Idoneidad, Estímulos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93611791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VII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Establecimientos Educativos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138-145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Naturaleza, organización, gobierno escolar, 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27214520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VIII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Inspección y vigilancia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146-172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Competencia, Entidades territoriales, Juntas y foros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2853151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IX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Financiación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173-192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Fuentes, control fiscal, Estímulos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46513685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x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Educación impartida por particulares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193-203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Requisitos, reglamentación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73865782"/>
                  </a:ext>
                </a:extLst>
              </a:tr>
              <a:tr h="4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XI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Disposiciones varias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204-222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Institutos técnicos y educación diversificada, Pensión/Jubilación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0805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cetato Bloque I Ley 115 de 1994">
            <a:extLst>
              <a:ext uri="{FF2B5EF4-FFF2-40B4-BE49-F238E27FC236}">
                <a16:creationId xmlns:a16="http://schemas.microsoft.com/office/drawing/2014/main" id="{374454F3-7BFB-499A-9BF9-C2E4243F95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34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rección de texto: Desarrollo integral">
            <a:extLst>
              <a:ext uri="{FF2B5EF4-FFF2-40B4-BE49-F238E27FC236}">
                <a16:creationId xmlns:a16="http://schemas.microsoft.com/office/drawing/2014/main" id="{E88EFE68-961B-474E-9431-93A828CD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8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cetato Bloque III Ley 115 de 1994">
            <a:extLst>
              <a:ext uri="{FF2B5EF4-FFF2-40B4-BE49-F238E27FC236}">
                <a16:creationId xmlns:a16="http://schemas.microsoft.com/office/drawing/2014/main" id="{000762E6-BC09-48D4-A64B-24FDBB3888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10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rección de texto: Inclusión y diversidad">
            <a:extLst>
              <a:ext uri="{FF2B5EF4-FFF2-40B4-BE49-F238E27FC236}">
                <a16:creationId xmlns:a16="http://schemas.microsoft.com/office/drawing/2014/main" id="{88529BC3-2B3D-4C4E-9B50-2C596525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4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cetato Bloque V Ley 115 de 1994">
            <a:extLst>
              <a:ext uri="{FF2B5EF4-FFF2-40B4-BE49-F238E27FC236}">
                <a16:creationId xmlns:a16="http://schemas.microsoft.com/office/drawing/2014/main" id="{8DE75E2D-2F7B-4C2E-BF32-47A4A7F515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53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cetato Bloque VI Ley 115 de 1994">
            <a:extLst>
              <a:ext uri="{FF2B5EF4-FFF2-40B4-BE49-F238E27FC236}">
                <a16:creationId xmlns:a16="http://schemas.microsoft.com/office/drawing/2014/main" id="{49EDD543-E752-4A29-A806-C0262414D1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cetato Bloque VII Ley 115 de 1994">
            <a:extLst>
              <a:ext uri="{FF2B5EF4-FFF2-40B4-BE49-F238E27FC236}">
                <a16:creationId xmlns:a16="http://schemas.microsoft.com/office/drawing/2014/main" id="{07ACE583-B3C1-43F6-AF01-3E63B49EED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96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175</Words>
  <Application>Microsoft Office PowerPoint</Application>
  <PresentationFormat>Panorámica</PresentationFormat>
  <Paragraphs>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jfua61@gmail.com</dc:creator>
  <cp:lastModifiedBy>jfua61@gmail.com</cp:lastModifiedBy>
  <cp:revision>3</cp:revision>
  <dcterms:created xsi:type="dcterms:W3CDTF">2026-05-22T14:22:03Z</dcterms:created>
  <dcterms:modified xsi:type="dcterms:W3CDTF">2026-05-23T01:07:52Z</dcterms:modified>
</cp:coreProperties>
</file>